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7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2454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14FE5-06DC-4E23-9969-64D327EABF57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0FD65-A9F4-4B6B-B7B5-C744C2707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3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48A4852-D194-4D58-BF05-AEF809AF6B45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8AE1012-ECD4-40BF-9076-97A26D677F62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48A4852-D194-4D58-BF05-AEF809AF6B45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95E2-3356-431A-883D-E9B415E08E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08030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87AED2-0A8B-48B4-B5AE-2009CB91B1FA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A84FB7-E7CA-4A8A-9E74-DF8FF35338B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oroda3d.ru/wp-content/uploads/2010/09/oduvanchik-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5052545"/>
            <a:ext cx="6914629" cy="882119"/>
          </a:xfrm>
        </p:spPr>
        <p:txBody>
          <a:bodyPr/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рисованию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Петрова Н.В.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«Одуванчики в траве»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7488832" cy="503830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им тоже улыбнемся. </a:t>
            </a: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немного с ними потанцуем</a:t>
            </a:r>
          </a:p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79" y="3432498"/>
            <a:ext cx="21122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ostimg.cc/tJ91mTvR/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4539705" cy="28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ostimg.cc/NFCnPyGR/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4080164" cy="30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g1.picmix.com/output/stamp/normal/7/4/6/0/1080647_7053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619120"/>
            <a:ext cx="1143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ina_Melnik_Tanec_so_cvetochkami_(songa2z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244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одув 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820150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539750" y="260350"/>
            <a:ext cx="55435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сказку: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одуванчики»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Cloud"/>
          <p:cNvSpPr>
            <a:spLocks noChangeAspect="1" noEditPoints="1" noChangeArrowheads="1"/>
          </p:cNvSpPr>
          <p:nvPr/>
        </p:nvSpPr>
        <p:spPr bwMode="auto">
          <a:xfrm>
            <a:off x="5076825" y="188913"/>
            <a:ext cx="3887788" cy="30257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Шла по городу Весна,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Кошелёк несла она.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Краски яркие и кисти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Нужно было ей купить. Приоткрыла кошелёк,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    А монетки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Скок, скок, скок!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Раскатились, убежали,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Одуванчиками стали.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Елена Приходько</a:t>
            </a:r>
          </a:p>
        </p:txBody>
      </p:sp>
      <p:pic>
        <p:nvPicPr>
          <p:cNvPr id="5" name="Picture 2" descr="https://www.gifki.org/data/media/489/feya-animatsionnaya-kartinka-004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808312" cy="421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34222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одув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150"/>
            <a:ext cx="48641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195513" y="188913"/>
            <a:ext cx="5113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/>
              <a:t>Части растения</a:t>
            </a:r>
          </a:p>
        </p:txBody>
      </p:sp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7092950" y="1196975"/>
            <a:ext cx="1152525" cy="503238"/>
          </a:xfrm>
          <a:prstGeom prst="leftArrow">
            <a:avLst>
              <a:gd name="adj1" fmla="val 50000"/>
              <a:gd name="adj2" fmla="val 572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цветок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323850" y="692150"/>
            <a:ext cx="6048375" cy="5976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6732588" y="692150"/>
            <a:ext cx="2087562" cy="5976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2235" name="AutoShape 11"/>
          <p:cNvSpPr>
            <a:spLocks noChangeArrowheads="1"/>
          </p:cNvSpPr>
          <p:nvPr/>
        </p:nvSpPr>
        <p:spPr bwMode="auto">
          <a:xfrm>
            <a:off x="7092950" y="2420938"/>
            <a:ext cx="1152525" cy="503237"/>
          </a:xfrm>
          <a:prstGeom prst="leftArrow">
            <a:avLst>
              <a:gd name="adj1" fmla="val 50000"/>
              <a:gd name="adj2" fmla="val 572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лист</a:t>
            </a:r>
          </a:p>
        </p:txBody>
      </p:sp>
      <p:sp>
        <p:nvSpPr>
          <p:cNvPr id="52236" name="AutoShape 12"/>
          <p:cNvSpPr>
            <a:spLocks noChangeArrowheads="1"/>
          </p:cNvSpPr>
          <p:nvPr/>
        </p:nvSpPr>
        <p:spPr bwMode="auto">
          <a:xfrm>
            <a:off x="7235825" y="3644900"/>
            <a:ext cx="1152525" cy="503238"/>
          </a:xfrm>
          <a:prstGeom prst="leftArrow">
            <a:avLst>
              <a:gd name="adj1" fmla="val 50000"/>
              <a:gd name="adj2" fmla="val 572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стебель</a:t>
            </a:r>
          </a:p>
        </p:txBody>
      </p:sp>
      <p:sp>
        <p:nvSpPr>
          <p:cNvPr id="52237" name="AutoShape 13"/>
          <p:cNvSpPr>
            <a:spLocks noChangeArrowheads="1"/>
          </p:cNvSpPr>
          <p:nvPr/>
        </p:nvSpPr>
        <p:spPr bwMode="auto">
          <a:xfrm>
            <a:off x="7164388" y="5300663"/>
            <a:ext cx="1152525" cy="503237"/>
          </a:xfrm>
          <a:prstGeom prst="leftArrow">
            <a:avLst>
              <a:gd name="adj1" fmla="val 50000"/>
              <a:gd name="adj2" fmla="val 572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корень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52182" y="2413338"/>
            <a:ext cx="174664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внимательны!</a:t>
            </a:r>
          </a:p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какие красивые одуванчики. 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они похожи на солнышко?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круглый и желтый)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есть у одуванчика? 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(стебель, листья, цветок, корень.) </a:t>
            </a:r>
          </a:p>
        </p:txBody>
      </p:sp>
    </p:spTree>
    <p:extLst>
      <p:ext uri="{BB962C8B-B14F-4D97-AF65-F5344CB8AC3E}">
        <p14:creationId xmlns:p14="http://schemas.microsoft.com/office/powerpoint/2010/main" val="5166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55556E-6 L -0.50399 -5.55556E-6 " pathEditMode="fixed" ptsTypes="AA">
                                      <p:cBhvr>
                                        <p:cTn id="6" dur="3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23629 0.0053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-0.49618 0.0055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37813 -0.00509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5" grpId="0" animBg="1"/>
      <p:bldP spid="52236" grpId="0" animBg="1"/>
      <p:bldP spid="522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2965375/c85b94cc-9456-4d53-9872-0e385c0def5e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14"/>
            <a:ext cx="9144001" cy="682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539750" y="260350"/>
            <a:ext cx="74886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давайте вместе с вами нарисуем одуванчик.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www.gifki.org/data/media/489/feya-animatsionnaya-kartinka-004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4764"/>
            <a:ext cx="3456384" cy="51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otvet.imgsmail.ru/download/17076796_ca0c07004a96d238b6526852f5e9dc05_8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1"/>
            <a:ext cx="3600400" cy="36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17969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691218/b32bf2a6-3ea8-41ae-87a8-b2a4d573644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779912" y="274638"/>
            <a:ext cx="4906888" cy="585152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давайте вспомним, как правильно нужно рисовать цветок. Набираешь краску зелёного цвета, рисуешь стебелёк сверху вниз, ведём сплошную линию, затем так же листья, а чтобы они стали пушистыми, мы кисть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примакиваем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всей длине.</a:t>
            </a:r>
          </a:p>
        </p:txBody>
      </p:sp>
      <p:pic>
        <p:nvPicPr>
          <p:cNvPr id="3" name="Picture 2" descr="C:\Users\Microsoft\Desktop\ggg\P00417-122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2"/>
          <a:stretch/>
        </p:blipFill>
        <p:spPr bwMode="auto">
          <a:xfrm>
            <a:off x="1403648" y="267767"/>
            <a:ext cx="2576053" cy="161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crosoft\Desktop\ggg\P00417-122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23628" r="16980" b="11738"/>
          <a:stretch/>
        </p:blipFill>
        <p:spPr bwMode="auto">
          <a:xfrm>
            <a:off x="520824" y="2204864"/>
            <a:ext cx="2572336" cy="1941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crosoft\Desktop\ggg\P00417-122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79108"/>
            <a:ext cx="2521333" cy="18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74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691218/b32bf2a6-3ea8-41ae-87a8-b2a4d573644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779912" y="274638"/>
            <a:ext cx="4906888" cy="5851525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кисть промываем и рисуем жёлтой краской цветок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примакивая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кисть по кругу.</a:t>
            </a:r>
          </a:p>
        </p:txBody>
      </p:sp>
      <p:pic>
        <p:nvPicPr>
          <p:cNvPr id="2050" name="Picture 2" descr="C:\Users\Microsoft\Desktop\ggg\P00417-122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9"/>
          <a:stretch/>
        </p:blipFill>
        <p:spPr bwMode="auto">
          <a:xfrm>
            <a:off x="1547664" y="188640"/>
            <a:ext cx="257876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rosoft\Desktop\ggg\P00417-1222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6" b="24635"/>
          <a:stretch/>
        </p:blipFill>
        <p:spPr bwMode="auto">
          <a:xfrm>
            <a:off x="306189" y="2145739"/>
            <a:ext cx="2482949" cy="169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crosoft\Desktop\ggg\P00417-122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4221086"/>
            <a:ext cx="2798743" cy="209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rosoft\Desktop\ggg\P00417-1223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53377"/>
            <a:ext cx="3456384" cy="259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52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75854" y="1124744"/>
            <a:ext cx="5112570" cy="431822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спасибо за помощь, вы нарисовали много красивых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одуванчиков.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если бы не было цветов, какая была бы наша жизнь? (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неяркая, скучная, невесёлая, некрасочная…)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чего нужны цветы?(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красоты, они приносят пользу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Дети, хотели бы вы ещё раз побывать на нашей полянке? </a:t>
            </a: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4073"/>
            <a:ext cx="273630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7488832" cy="503830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на лугу я сорвал на бегу.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Сорвал, а зачем – объяснить не могу.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стакане он день постоял – и завял.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сколько бы он на лугу простоял?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цветы в лесу цвели,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весну и лето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будем собирать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больших букетов.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Давайте, дошколята, природу охранять!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ней ни на минуту не надо забывать.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цветы, леса, поля и речки,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все для нас навечно!</a:t>
            </a:r>
          </a:p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3" y="1052735"/>
            <a:ext cx="2345923" cy="35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ostimg.cc/tJ91mTvR/2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48" y="4604218"/>
            <a:ext cx="3747617" cy="23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ostimg.cc/NFCnPyGR/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4080164" cy="30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g1.picmix.com/output/stamp/normal/7/4/6/0/1080647_705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619120"/>
            <a:ext cx="1143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2.rozetka.ua/goods/2402922/27522705_images_2402922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7" y="0"/>
            <a:ext cx="916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72648"/>
            <a:ext cx="7992888" cy="896312"/>
          </a:xfrm>
        </p:spPr>
        <p:txBody>
          <a:bodyPr/>
          <a:lstStyle/>
          <a:p>
            <a:pPr algn="ctr"/>
            <a:r>
              <a:rPr lang="ru-RU" sz="7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  <a:endParaRPr lang="ru-RU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3284984"/>
            <a:ext cx="5970494" cy="302433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родную природу-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Озера, леса и поля,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это же наша с тобою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Навеки родная земля.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ней мы с тобою родились,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Живем мы с тобою на ней,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будем же люди все вместе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 ней относится добрей».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4.24open.ru/c6cRRFimT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11560" y="1268761"/>
            <a:ext cx="7848872" cy="46659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родители !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нашего занятия предлагаю подготовить : краски,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бумаги;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кисточки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непроливайки, салфетки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воспитателем.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помощь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116633"/>
            <a:ext cx="7175351" cy="100811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потребуется</a:t>
            </a:r>
          </a:p>
        </p:txBody>
      </p:sp>
    </p:spTree>
    <p:extLst>
      <p:ext uri="{BB962C8B-B14F-4D97-AF65-F5344CB8AC3E}">
        <p14:creationId xmlns:p14="http://schemas.microsoft.com/office/powerpoint/2010/main" val="37969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4.24open.ru/c6cRRFimT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78"/>
            <a:ext cx="9144000" cy="686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83568" y="1412777"/>
            <a:ext cx="7272807" cy="452188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у детей эстетическое восприятие, передавая явления действительности разными способами.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Способствовать расширению знаний детей о цветах;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Закрепить умение работать кистью и красками (хорошо промывать кисть, осушать её, набирать краску по мере надобности);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Закрепить умение рисовать методом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примакивания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кисти; проведения сплошной линии сверху вниз всем ворсом;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Развивать память, внимание, воображение, мышление;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Продолжать воспитывать у детей заботливое отношение к окружающему миру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Билингвальный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компонент: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-жёлтый,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жасыл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–зелёный,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-цветок.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175351" cy="936104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«Одуванчики в траве»</a:t>
            </a:r>
          </a:p>
        </p:txBody>
      </p:sp>
    </p:spTree>
    <p:extLst>
      <p:ext uri="{BB962C8B-B14F-4D97-AF65-F5344CB8AC3E}">
        <p14:creationId xmlns:p14="http://schemas.microsoft.com/office/powerpoint/2010/main" val="16748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7488832" cy="43182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мои дорогие ребята!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вам предлагаю отправиться в гости к природе.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она!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4073"/>
            <a:ext cx="273630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1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620688"/>
            <a:ext cx="7488832" cy="482228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Я, волшебница такая, фея травяная, взмахну я вдруг рукой, и попадём мы в мир луговой!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загадку?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«Только солнышко взойдёт,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скорее расцветёт.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Жёлтый, красный, голубой,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порадует с тобой»    (цветок)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4073"/>
            <a:ext cx="273630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mg1.picmix.com/output/stamp/normal/0/4/5/8/348540_e5f9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48439"/>
            <a:ext cx="2950383" cy="21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5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124744"/>
            <a:ext cx="7488832" cy="43182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загадка: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Горел в траве росистой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Цветочек золотистый.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 померк, потух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превратился в пух. 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4073"/>
            <a:ext cx="273630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otvet.imgsmail.ru/download/17076796_ca0c07004a96d238b6526852f5e9dc05_8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376264" cy="23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avatars.mds.yandex.net/get-pdb/1364974/cc4d1500-3f6c-457f-9b43-50979332f092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221088"/>
            <a:ext cx="7381372" cy="122188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дунем на одуванчик. Наберите воздух носом и плавно выдохните через рот, выдох должен быть плавный, длительный.</a:t>
            </a:r>
          </a:p>
        </p:txBody>
      </p:sp>
    </p:spTree>
    <p:extLst>
      <p:ext uri="{BB962C8B-B14F-4D97-AF65-F5344CB8AC3E}">
        <p14:creationId xmlns:p14="http://schemas.microsoft.com/office/powerpoint/2010/main" val="39010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7488832" cy="503830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ребята, в какой красивой стране я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живу!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какие волшебные, необычные цветы у меня растут.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любите цветы, насекомых, птиц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заботитесь о цветах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можно цветы рвать, топтать?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79" y="3432498"/>
            <a:ext cx="21122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404664"/>
            <a:ext cx="5966666" cy="432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ustinka.kz/upload/iblock/435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9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7488832" cy="5038307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«Цветы, цветы, как много их —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розовых, и голубых,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мотыльков на тонких стеблях.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Цветы, цветы…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Везде, везде.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улыбаются весь день!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Цветы, цветы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там, и тут.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смеются и цветут».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birgitmummu.fi/BirgitMummu/Animaatiot/1Keijut/Keiju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79" y="3432498"/>
            <a:ext cx="21122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ostimg.cc/tJ91mTvR/2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4539705" cy="28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ostimg.cc/NFCnPyGR/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4080164" cy="30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g1.picmix.com/output/stamp/normal/7/4/6/0/1080647_705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619120"/>
            <a:ext cx="1143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9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111</TotalTime>
  <Words>575</Words>
  <Application>Microsoft Office PowerPoint</Application>
  <PresentationFormat>Экран (4:3)</PresentationFormat>
  <Paragraphs>105</Paragraphs>
  <Slides>18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«Одуванчики в траве»</vt:lpstr>
      <vt:lpstr>Нам потребуется</vt:lpstr>
      <vt:lpstr>Тема: «Одуванчики в траве»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39</cp:revision>
  <dcterms:created xsi:type="dcterms:W3CDTF">2020-04-17T02:25:41Z</dcterms:created>
  <dcterms:modified xsi:type="dcterms:W3CDTF">2020-04-17T06:29:28Z</dcterms:modified>
</cp:coreProperties>
</file>