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CA739E-1D68-4A31-8333-CD10BFC6DB18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D0CCE0-488E-41BE-B9CE-6503963309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Microsoft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6984" cy="60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mietitine.m.a.pic.centerblog.net/46826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16" y="2708920"/>
            <a:ext cx="2351584" cy="35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«Лисичка-сестричка»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393279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 по аппликации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Н.В</a:t>
            </a:r>
            <a:r>
              <a:rPr lang="kk-KZ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rosoft\Desktop\0024-024-Katilsja-kolobok-po-les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248472" cy="35108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силуэт лисы из готовых форм, положение тела, наклон головы лисы вы можете менять сами. Когда композиция готова, наклеиваем последовательно все детали. Оформляем,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дорисовываем глаза, нос, усики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Microsoft\Desktop\111\P00417-1447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0"/>
          <a:stretch/>
        </p:blipFill>
        <p:spPr bwMode="auto">
          <a:xfrm>
            <a:off x="4587797" y="260648"/>
            <a:ext cx="1944260" cy="18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icrosoft\Desktop\111\P00417-1447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25023"/>
          <a:stretch/>
        </p:blipFill>
        <p:spPr bwMode="auto">
          <a:xfrm>
            <a:off x="6757794" y="886632"/>
            <a:ext cx="1890308" cy="243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icrosoft\Desktop\111\P00417-1447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3" t="23023"/>
          <a:stretch/>
        </p:blipFill>
        <p:spPr bwMode="auto">
          <a:xfrm>
            <a:off x="4727719" y="2708920"/>
            <a:ext cx="1664416" cy="2175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icrosoft\Desktop\111\P00417-1448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94" y="4077072"/>
            <a:ext cx="1891667" cy="252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rosoft\Desktop\0024-024-Katilsja-kolobok-po-les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248472" cy="35108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 такие красивые и у всех разные.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нас вот какая!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icrosoft\Desktop\111\P00417-1449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11879" b="8516"/>
          <a:stretch/>
        </p:blipFill>
        <p:spPr bwMode="auto">
          <a:xfrm>
            <a:off x="1672258" y="2924942"/>
            <a:ext cx="2808312" cy="37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rosoft\Desktop\1502046973_collage-background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"/>
            <a:ext cx="9144000" cy="68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endParaRPr lang="ru-RU" sz="5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Физминутка - пяточка-насочек (mixpromo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266" name="Picture 2" descr="C:\Users\Microsoft\Desktop\ori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5815"/>
            <a:ext cx="6804409" cy="510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8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лисе, об особенностях её внешнего вида;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приёмы изготовления аппликации из геометрических фигур;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геометрические фигуры (треугольник) и величины (большой, маленький, средний) 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умение детей передавать объект в разных положениях тела из геометрических фигур, треугольников;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приемы наклеивания деталей на фон аппликации.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рук, аккуратность, творческое мышление, воображение, пространственные представления.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Конспект  занятия по аппликации </a:t>
            </a:r>
            <a:br>
              <a:rPr lang="ru-RU" dirty="0" smtClean="0"/>
            </a:br>
            <a:r>
              <a:rPr lang="ru-RU" dirty="0" smtClean="0"/>
              <a:t>« Лисичка – сестричка»</a:t>
            </a:r>
            <a:endParaRPr lang="ru-RU" dirty="0"/>
          </a:p>
        </p:txBody>
      </p:sp>
      <p:pic>
        <p:nvPicPr>
          <p:cNvPr id="4" name="Picture 8" descr="http://mamietitine.m.a.pic.centerblog.net/46826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79"/>
            <a:ext cx="158417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61206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родители 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нашего занятия предлагаю подготовить :бумага, клей, ножницы, шаблоны геометрических фигур треугольников оранжевого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пожалуйста, ребёнку задания, сфотографируйте его в процессе их выполнения  и поделитесь этой информацией с воспитателем.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icrosoft\Desktop\111\P00417-1445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t="6225" r="5754" b="10212"/>
          <a:stretch/>
        </p:blipFill>
        <p:spPr bwMode="auto">
          <a:xfrm rot="16200000">
            <a:off x="1796483" y="1885246"/>
            <a:ext cx="1800201" cy="2441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crosoft\Desktop\hello_html_282efb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2356"/>
            <a:ext cx="1800200" cy="22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avatars.mds.yandex.net/get-pdb/1604805/90873d76-3b33-4a14-a26b-89ce3272c20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2"/>
            <a:ext cx="9144000" cy="68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54968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ребята! Улыбнитесь друг другу, обменяйтесь хорошим настроением.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всё получится, и это хорошее настроение сохранится весь день.</a:t>
            </a:r>
          </a:p>
        </p:txBody>
      </p:sp>
    </p:spTree>
    <p:extLst>
      <p:ext uri="{BB962C8B-B14F-4D97-AF65-F5344CB8AC3E}">
        <p14:creationId xmlns:p14="http://schemas.microsoft.com/office/powerpoint/2010/main" val="20758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esktop\fe4a335dc95c121bfa3a105ec47661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675467"/>
            <a:ext cx="4572496" cy="345069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деревьями, кустами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Промелькнуло быстро пламя.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Промелькнуло, пробежало,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 дыма, ни пожара.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догадались, о каком животном идёт речь?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Чтобы узнать, какую творческую работу мы будем сегодня выполнять, вы внимательно меня слушайте и постарайтесь догадаться о каком животном идёт речь.</a:t>
            </a:r>
          </a:p>
        </p:txBody>
      </p:sp>
      <p:pic>
        <p:nvPicPr>
          <p:cNvPr id="5123" name="Picture 3" descr="C:\Users\Microsoft\Desktop\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0" y="2910996"/>
            <a:ext cx="4647141" cy="34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esktop\fe4a335dc95c121bfa3a105ec47661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675467"/>
            <a:ext cx="4572496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45882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лиса живет?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-Какое это животное дикое или домашнее? Почему?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животное травоядное или хищное?</a:t>
            </a:r>
          </a:p>
        </p:txBody>
      </p:sp>
      <p:pic>
        <p:nvPicPr>
          <p:cNvPr id="5123" name="Picture 3" descr="C:\Users\Microsoft\Desktop\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900352" cy="21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flipH="1">
            <a:off x="6804246" y="1026991"/>
            <a:ext cx="1728193" cy="674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6948264" y="1844824"/>
            <a:ext cx="2111128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Дикое. За ним человек не ухаживает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5832140" y="3450075"/>
            <a:ext cx="2232248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Хищное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8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esktop\fe4a335dc95c121bfa3a105ec47661a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675467"/>
            <a:ext cx="4572496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так какое животное мы сегодня будем делать?</a:t>
            </a:r>
          </a:p>
        </p:txBody>
      </p:sp>
      <p:pic>
        <p:nvPicPr>
          <p:cNvPr id="5123" name="Picture 3" descr="C:\Users\Microsoft\Desktop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772817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08518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Верно, ребята, мы сегодня будем делать лису, но необычную лису.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сделаем аппликацию лисы, но лиса у нас будет из треугольников.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rosoft\Desktop\1502046973_collage-background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"/>
            <a:ext cx="9144000" cy="68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Лисонька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лесу шла (ходьба на месте,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снежок мела (подражание помахиванию хвостом,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проголодалась (поглаживание живота,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добычею помчалась (бег на месте) .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5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немножко отдохнули, давайте посмотрим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«Лиса».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Физминутка - пяточка-насочек (mixpromo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rosoft\Desktop\fe4a335dc95c121bfa3a105ec47661a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675467"/>
            <a:ext cx="4572496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Microsoft\Desktop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70175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большого треугольника делаем туловище, из среднего треугольника – голову, из маленьких треугольников делаем ушки, а хвостик будет из двух треугольников - из оранжевого и белого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Microsoft\Desktop\111\P00417-1445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3904"/>
            <a:ext cx="2559273" cy="3412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347</Words>
  <Application>Microsoft Office PowerPoint</Application>
  <PresentationFormat>Экран (4:3)</PresentationFormat>
  <Paragraphs>46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«Лисичка-сестричка» </vt:lpstr>
      <vt:lpstr>Конспект  занятия по аппликации  « Лисичка – сестричка»</vt:lpstr>
      <vt:lpstr>Презентация PowerPoint</vt:lpstr>
      <vt:lpstr>- Добрый день, ребята! Улыбнитесь друг другу, обменяйтесь хорошим настроением.   Пусть у вас всё получится, и это хорошее настроение сохранится весь день.</vt:lpstr>
      <vt:lpstr>- Чтобы узнать, какую творческую работу мы будем сегодня выполнять, вы внимательно меня слушайте и постарайтесь догадаться о каком животном идёт речь.</vt:lpstr>
      <vt:lpstr>- Где лиса живет? -Какое это животное дикое или домашнее? Почему? -Это животное травоядное или хищное?</vt:lpstr>
      <vt:lpstr>- Ребята, так какое животное мы сегодня будем делать?</vt:lpstr>
      <vt:lpstr>Физкультминутка «Лиса». </vt:lpstr>
      <vt:lpstr>Презентация PowerPoint</vt:lpstr>
      <vt:lpstr>Выкладываем силуэт лисы из готовых форм, положение тела, наклон головы лисы вы можете менять сами. Когда композиция готова, наклеиваем последовательно все детали. Оформляем, дорисовываем глаза, нос, усики</vt:lpstr>
      <vt:lpstr>Лисички такие красивые и у всех разные.   А у нас вот какая!</vt:lpstr>
      <vt:lpstr>До новых встреч!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32</cp:revision>
  <dcterms:created xsi:type="dcterms:W3CDTF">2020-04-17T09:11:11Z</dcterms:created>
  <dcterms:modified xsi:type="dcterms:W3CDTF">2020-04-17T10:28:37Z</dcterms:modified>
</cp:coreProperties>
</file>