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2574" y="-7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1FBF4CE6-5B3B-4959-BFED-6D8FD21CA3F3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2DDC308-6309-439C-85F7-76F79E9CF406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BF4CE6-5B3B-4959-BFED-6D8FD21CA3F3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DDC308-6309-439C-85F7-76F79E9CF4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BF4CE6-5B3B-4959-BFED-6D8FD21CA3F3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DDC308-6309-439C-85F7-76F79E9CF4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BF4CE6-5B3B-4959-BFED-6D8FD21CA3F3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DDC308-6309-439C-85F7-76F79E9CF4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1FBF4CE6-5B3B-4959-BFED-6D8FD21CA3F3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2DDC308-6309-439C-85F7-76F79E9CF40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BF4CE6-5B3B-4959-BFED-6D8FD21CA3F3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22DDC308-6309-439C-85F7-76F79E9CF40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BF4CE6-5B3B-4959-BFED-6D8FD21CA3F3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22DDC308-6309-439C-85F7-76F79E9CF4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BF4CE6-5B3B-4959-BFED-6D8FD21CA3F3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DDC308-6309-439C-85F7-76F79E9CF40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BF4CE6-5B3B-4959-BFED-6D8FD21CA3F3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DDC308-6309-439C-85F7-76F79E9CF4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1FBF4CE6-5B3B-4959-BFED-6D8FD21CA3F3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2DDC308-6309-439C-85F7-76F79E9CF40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1FBF4CE6-5B3B-4959-BFED-6D8FD21CA3F3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2DDC308-6309-439C-85F7-76F79E9CF40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1FBF4CE6-5B3B-4959-BFED-6D8FD21CA3F3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22DDC308-6309-439C-85F7-76F79E9CF406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5" Type="http://schemas.microsoft.com/office/2007/relationships/hdphoto" Target="../media/hdphoto1.wdp"/><Relationship Id="rId4" Type="http://schemas.openxmlformats.org/officeDocument/2006/relationships/image" Target="../media/image18.jpe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hdphoto" Target="../media/hdphoto2.wdp"/><Relationship Id="rId7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959768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«Божья коровка»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33600" y="2492896"/>
            <a:ext cx="6560234" cy="388843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ПО РИСОВАНИЮ </a:t>
            </a: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Петрова Н.В.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Microsoft\Desktop\_yapfiles.ru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12976"/>
            <a:ext cx="2232248" cy="167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62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18"/>
            <a:ext cx="9144000" cy="6883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911869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кто?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52120" y="575780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Стрекоза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" descr="https://clipart-db.ru/file_content/rastr/dragonfly_00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clipart-db.ru/file_content/rastr/dragonfly_007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1" name="Picture 5" descr="C:\Users\Microsoft\Desktop\dragonfly_00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7870331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64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18"/>
            <a:ext cx="9144000" cy="6883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911869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кто?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52120" y="5757806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Жук</a:t>
            </a:r>
            <a:endParaRPr lang="ru-RU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" descr="https://clipart-db.ru/file_content/rastr/dragonfly_00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clipart-db.ru/file_content/rastr/dragonfly_007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2" name="Picture 2" descr="https://img2.freepng.ru/20180131/wie/kisspng-japanese-rhinoceros-beetle-beetle-bug-5a72770dbc5067.44252260151745102177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07928"/>
            <a:ext cx="5328592" cy="39076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67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18"/>
            <a:ext cx="9144000" cy="6883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911869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кто?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3968" y="5757806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Гусеница</a:t>
            </a:r>
            <a:endParaRPr lang="ru-RU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" descr="https://clipart-db.ru/file_content/rastr/dragonfly_00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clipart-db.ru/file_content/rastr/dragonfly_007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8" name="Picture 4" descr="https://img2.freepng.ru/20180412/adw/kisspng-caterpillar-drawing-cartoon-insects-5acf7d4a400126.22388673152354746626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905" y="1265502"/>
            <a:ext cx="4608512" cy="43012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86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2.rozetka.ua/goods/2402922/27522705_images_2402922337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88640"/>
            <a:ext cx="6696744" cy="6408712"/>
          </a:xfrm>
        </p:spPr>
        <p:txBody>
          <a:bodyPr>
            <a:normAutofit fontScale="92500"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Мы божьи коровки </a:t>
            </a:r>
            <a:r>
              <a:rPr lang="ru-RU" dirty="0">
                <a:solidFill>
                  <a:schemeClr val="bg1"/>
                </a:solidFill>
              </a:rPr>
              <a:t>(прыжки) -</a:t>
            </a:r>
          </a:p>
          <a:p>
            <a:r>
              <a:rPr lang="ru-RU" b="1" dirty="0">
                <a:solidFill>
                  <a:schemeClr val="bg1"/>
                </a:solidFill>
              </a:rPr>
              <a:t>Быстрые и ловкие </a:t>
            </a:r>
            <a:r>
              <a:rPr lang="ru-RU" dirty="0">
                <a:solidFill>
                  <a:schemeClr val="bg1"/>
                </a:solidFill>
              </a:rPr>
              <a:t>(бег на месте!</a:t>
            </a:r>
          </a:p>
          <a:p>
            <a:r>
              <a:rPr lang="ru-RU" b="1" dirty="0">
                <a:solidFill>
                  <a:schemeClr val="bg1"/>
                </a:solidFill>
              </a:rPr>
              <a:t>По травке сочной мы ползем </a:t>
            </a:r>
            <a:r>
              <a:rPr lang="ru-RU" dirty="0">
                <a:solidFill>
                  <a:schemeClr val="bg1"/>
                </a:solidFill>
              </a:rPr>
              <a:t>(волнообразные движения руками,</a:t>
            </a:r>
          </a:p>
          <a:p>
            <a:r>
              <a:rPr lang="ru-RU" b="1" dirty="0">
                <a:solidFill>
                  <a:schemeClr val="bg1"/>
                </a:solidFill>
              </a:rPr>
              <a:t>А после в лес гулять пойдем </a:t>
            </a:r>
            <a:r>
              <a:rPr lang="ru-RU" dirty="0">
                <a:solidFill>
                  <a:schemeClr val="bg1"/>
                </a:solidFill>
              </a:rPr>
              <a:t>(идем по кругу) .</a:t>
            </a:r>
          </a:p>
          <a:p>
            <a:r>
              <a:rPr lang="ru-RU" b="1" dirty="0">
                <a:solidFill>
                  <a:schemeClr val="bg1"/>
                </a:solidFill>
              </a:rPr>
              <a:t>В лесу черника </a:t>
            </a:r>
            <a:r>
              <a:rPr lang="ru-RU" dirty="0">
                <a:solidFill>
                  <a:schemeClr val="bg1"/>
                </a:solidFill>
              </a:rPr>
              <a:t>(тянемся вверх) </a:t>
            </a:r>
            <a:r>
              <a:rPr lang="ru-RU" b="1" dirty="0">
                <a:solidFill>
                  <a:schemeClr val="bg1"/>
                </a:solidFill>
              </a:rPr>
              <a:t>и грибы </a:t>
            </a:r>
            <a:r>
              <a:rPr lang="ru-RU" dirty="0">
                <a:solidFill>
                  <a:schemeClr val="bg1"/>
                </a:solidFill>
              </a:rPr>
              <a:t>(приседаем…</a:t>
            </a:r>
          </a:p>
          <a:p>
            <a:r>
              <a:rPr lang="ru-RU" b="1" dirty="0">
                <a:solidFill>
                  <a:schemeClr val="bg1"/>
                </a:solidFill>
              </a:rPr>
              <a:t>Устали ноги от ходьбы </a:t>
            </a:r>
            <a:r>
              <a:rPr lang="ru-RU" dirty="0">
                <a:solidFill>
                  <a:schemeClr val="bg1"/>
                </a:solidFill>
              </a:rPr>
              <a:t>(наклоны!</a:t>
            </a:r>
          </a:p>
          <a:p>
            <a:r>
              <a:rPr lang="ru-RU" b="1" dirty="0">
                <a:solidFill>
                  <a:schemeClr val="bg1"/>
                </a:solidFill>
              </a:rPr>
              <a:t>И кушать мы давно хотим </a:t>
            </a:r>
            <a:r>
              <a:rPr lang="ru-RU" dirty="0">
                <a:solidFill>
                  <a:schemeClr val="bg1"/>
                </a:solidFill>
              </a:rPr>
              <a:t>(гладим животик…</a:t>
            </a:r>
          </a:p>
          <a:p>
            <a:r>
              <a:rPr lang="ru-RU" b="1" dirty="0">
                <a:solidFill>
                  <a:schemeClr val="bg1"/>
                </a:solidFill>
              </a:rPr>
              <a:t>Домой скорее полетим </a:t>
            </a:r>
            <a:r>
              <a:rPr lang="ru-RU" dirty="0">
                <a:solidFill>
                  <a:schemeClr val="bg1"/>
                </a:solidFill>
              </a:rPr>
              <a:t>(«летим» нас свои места!</a:t>
            </a:r>
          </a:p>
          <a:p>
            <a:endParaRPr lang="ru-RU" dirty="0"/>
          </a:p>
        </p:txBody>
      </p:sp>
      <p:pic>
        <p:nvPicPr>
          <p:cNvPr id="7171" name="Picture 3" descr="C:\Users\Microsoft\Desktop\_yapfiles.ru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916832"/>
            <a:ext cx="2204441" cy="165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https://otvet.imgsmail.ru/download/206550943_876fd8b005404a4a89205f52db7cbc04_800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911383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https://img1.liveinternet.ru/images/attach/c/5/87/486/87486629_ameise02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799526"/>
            <a:ext cx="1884902" cy="129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3-tanec-babochki-pesenka-baboche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7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18"/>
            <a:ext cx="9144000" cy="6883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Отгадайте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кого мы сейчас будем рисовать. 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Полети на небо.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 твои детки,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Кушают конфетки.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 по одной,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тебе - не одной.</a:t>
            </a: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https://filed4-6.my.mail.ru/pic?url=http%3A%2F%2Fs17.rimg.info%2F2d5996b70c74ea60c81288bc56c67e78.gif&amp;mw=&amp;mh=&amp;sig=9abdf2190acf0ce2ae1ef974452eb38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17032"/>
            <a:ext cx="3312368" cy="269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7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18"/>
            <a:ext cx="9144000" cy="6883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83877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Правильно, о божьей коровке. Если посадить на ладошку божью коровку и проговорить ей эти слова, она расправит свои крылышки и улетит. Божья коровка – очень красивый маленький жучок с ярко красной или оранжевой спинкой, украшенной чёрными точками. Эти жучки приносят людям большую пользу, они поедают вредных насекомых.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https://filed4-6.my.mail.ru/pic?url=http%3A%2F%2Fs17.rimg.info%2F2d5996b70c74ea60c81288bc56c67e78.gif&amp;mw=&amp;mh=&amp;sig=9abdf2190acf0ce2ae1ef974452eb38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581128"/>
            <a:ext cx="2520280" cy="204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95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https://avatars.mds.yandex.net/get-pdb/1930923/2aba7c10-65a6-4b3b-b89c-ae9bb20927ab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-1"/>
            <a:ext cx="914055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055885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</a:rPr>
              <a:t>Ребята мы будем рисовать божью коровку. </a:t>
            </a:r>
            <a:endParaRPr lang="ru-RU" dirty="0" smtClean="0">
              <a:solidFill>
                <a:srgbClr val="7030A0"/>
              </a:solidFill>
            </a:endParaRPr>
          </a:p>
          <a:p>
            <a:r>
              <a:rPr lang="ru-RU" dirty="0" smtClean="0">
                <a:solidFill>
                  <a:srgbClr val="7030A0"/>
                </a:solidFill>
              </a:rPr>
              <a:t>Для </a:t>
            </a:r>
            <a:r>
              <a:rPr lang="ru-RU" dirty="0">
                <a:solidFill>
                  <a:srgbClr val="7030A0"/>
                </a:solidFill>
              </a:rPr>
              <a:t>этого мы возьмем трафарет овальный и обведем его. </a:t>
            </a:r>
            <a:endParaRPr lang="ru-RU" dirty="0" smtClean="0">
              <a:solidFill>
                <a:srgbClr val="7030A0"/>
              </a:solidFill>
            </a:endParaRPr>
          </a:p>
          <a:p>
            <a:endParaRPr lang="ru-RU" dirty="0">
              <a:solidFill>
                <a:srgbClr val="7030A0"/>
              </a:solidFill>
            </a:endParaRPr>
          </a:p>
          <a:p>
            <a:endParaRPr lang="en-US" b="1" dirty="0" smtClean="0">
              <a:solidFill>
                <a:srgbClr val="002060"/>
              </a:solidFill>
            </a:endParaRPr>
          </a:p>
          <a:p>
            <a:endParaRPr lang="en-US" b="1" dirty="0">
              <a:solidFill>
                <a:srgbClr val="002060"/>
              </a:solidFill>
            </a:endParaRPr>
          </a:p>
          <a:p>
            <a:endParaRPr lang="en-US" b="1" dirty="0" smtClean="0">
              <a:solidFill>
                <a:srgbClr val="002060"/>
              </a:solidFill>
            </a:endParaRPr>
          </a:p>
          <a:p>
            <a:endParaRPr lang="en-US" b="1" dirty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Скажи </a:t>
            </a:r>
            <a:r>
              <a:rPr lang="ru-RU" b="1" dirty="0">
                <a:solidFill>
                  <a:srgbClr val="002060"/>
                </a:solidFill>
              </a:rPr>
              <a:t>ребята какие есть особенности у божьей коровки.</a:t>
            </a:r>
          </a:p>
        </p:txBody>
      </p:sp>
      <p:pic>
        <p:nvPicPr>
          <p:cNvPr id="12290" name="Picture 2" descr="https://ds05.infourok.ru/uploads/ex/0fb4/0007eb6b-21b3a811/hello_html_60caab8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4" y="3502953"/>
            <a:ext cx="9108735" cy="331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icrosoft\Desktop\fff\P00417-1418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480" y="2060848"/>
            <a:ext cx="3456384" cy="2592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97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https://avatars.mds.yandex.net/get-pdb/1930923/2aba7c10-65a6-4b3b-b89c-ae9bb20927ab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-1"/>
            <a:ext cx="914055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4762872" cy="6552728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Сначала </a:t>
            </a:r>
            <a:r>
              <a:rPr lang="ru-RU" b="1" dirty="0">
                <a:solidFill>
                  <a:srgbClr val="C00000"/>
                </a:solidFill>
              </a:rPr>
              <a:t>мы разделим наш овал на две равные половинки черным карандашом и у нас получилась спинка нашего насекомого. </a:t>
            </a:r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i="1" dirty="0" smtClean="0">
                <a:solidFill>
                  <a:srgbClr val="C00000"/>
                </a:solidFill>
              </a:rPr>
              <a:t>Следом </a:t>
            </a:r>
            <a:r>
              <a:rPr lang="ru-RU" b="1" i="1" dirty="0">
                <a:solidFill>
                  <a:srgbClr val="C00000"/>
                </a:solidFill>
              </a:rPr>
              <a:t>рисует точки на каждом крыле по три точки. </a:t>
            </a:r>
            <a:endParaRPr lang="ru-RU" b="1" i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C00000"/>
                </a:solidFill>
              </a:rPr>
              <a:t>За </a:t>
            </a:r>
            <a:r>
              <a:rPr lang="ru-RU" b="1" dirty="0">
                <a:solidFill>
                  <a:srgbClr val="C00000"/>
                </a:solidFill>
              </a:rPr>
              <a:t>тем мы закрашиваем наши крылья в красный цвет. Пририсовываем голову и усики. Ножки по желанию самих детей. </a:t>
            </a:r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i="1" dirty="0" smtClean="0">
                <a:solidFill>
                  <a:srgbClr val="C00000"/>
                </a:solidFill>
              </a:rPr>
              <a:t>Фоном </a:t>
            </a:r>
            <a:r>
              <a:rPr lang="ru-RU" b="1" i="1" dirty="0">
                <a:solidFill>
                  <a:srgbClr val="C00000"/>
                </a:solidFill>
              </a:rPr>
              <a:t>нам будет служить зеленый листок который дети рисуют как им нравится и тоже закрашивают в зеленый цвет.</a:t>
            </a:r>
          </a:p>
        </p:txBody>
      </p:sp>
      <p:pic>
        <p:nvPicPr>
          <p:cNvPr id="2050" name="Picture 2" descr="C:\Users\Microsoft\Desktop\fff\P00417-1419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20"/>
          <a:stretch/>
        </p:blipFill>
        <p:spPr bwMode="auto">
          <a:xfrm>
            <a:off x="5384624" y="188640"/>
            <a:ext cx="1635648" cy="10621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icrosoft\Desktop\fff\P00417-14201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00" b="11208"/>
          <a:stretch/>
        </p:blipFill>
        <p:spPr bwMode="auto">
          <a:xfrm>
            <a:off x="6948264" y="1340767"/>
            <a:ext cx="1656184" cy="1496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icrosoft\Desktop\fff\P00417-14212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6" r="11397" b="17388"/>
          <a:stretch/>
        </p:blipFill>
        <p:spPr bwMode="auto">
          <a:xfrm>
            <a:off x="4860032" y="2837276"/>
            <a:ext cx="1671308" cy="1374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icrosoft\Desktop\fff\P00417-14215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1" b="15900"/>
          <a:stretch/>
        </p:blipFill>
        <p:spPr bwMode="auto">
          <a:xfrm>
            <a:off x="6912408" y="4211798"/>
            <a:ext cx="1939652" cy="1304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Microsoft\Desktop\fff\P00417-14242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748601"/>
            <a:ext cx="1224546" cy="16327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79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3" y="0"/>
            <a:ext cx="9144000" cy="6883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Посмотрите, что получилось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87733"/>
          </a:xfrm>
        </p:spPr>
        <p:txBody>
          <a:bodyPr/>
          <a:lstStyle/>
          <a:p>
            <a:pPr lvl="7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148" name="Picture 4" descr="https://filed4-6.my.mail.ru/pic?url=http%3A%2F%2Fs17.rimg.info%2F2d5996b70c74ea60c81288bc56c67e78.gif&amp;mw=&amp;mh=&amp;sig=9abdf2190acf0ce2ae1ef974452eb38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581128"/>
            <a:ext cx="2520280" cy="204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Microsoft\Desktop\fff\P00417-1426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256" y="1504611"/>
            <a:ext cx="4151239" cy="3113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33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18"/>
            <a:ext cx="9144000" cy="6883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новых встреч!</a:t>
            </a:r>
            <a:b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Ждем ваших работ!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87733"/>
          </a:xfrm>
        </p:spPr>
        <p:txBody>
          <a:bodyPr/>
          <a:lstStyle/>
          <a:p>
            <a:pPr lvl="7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148" name="Picture 4" descr="https://filed4-6.my.mail.ru/pic?url=http%3A%2F%2Fs17.rimg.info%2F2d5996b70c74ea60c81288bc56c67e78.gif&amp;mw=&amp;mh=&amp;sig=9abdf2190acf0ce2ae1ef974452eb38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348880"/>
            <a:ext cx="4863579" cy="395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07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Конспект занятия по рисованию «Божья коровка» 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Цель:</a:t>
            </a:r>
          </a:p>
          <a:p>
            <a:r>
              <a:rPr lang="ru-RU" dirty="0"/>
              <a:t>Развивать умение детей рисовать яркие выразительные образы насекомых.</a:t>
            </a:r>
          </a:p>
          <a:p>
            <a:r>
              <a:rPr lang="ru-RU" dirty="0"/>
              <a:t>Задачи:</a:t>
            </a:r>
          </a:p>
          <a:p>
            <a:r>
              <a:rPr lang="ru-RU" dirty="0"/>
              <a:t>Обучающая: развивать умение детей рисовать яркие выразительные образы насекомых. Расширять и уточнять знания детей о насекомых.</a:t>
            </a:r>
          </a:p>
          <a:p>
            <a:r>
              <a:rPr lang="ru-RU" dirty="0"/>
              <a:t>Развивающая: Совершенствовать технику рисования и работу с трафаретом (овал). Умение из формы нарисовать насекомое и оформить фон в виде листочка.</a:t>
            </a:r>
          </a:p>
          <a:p>
            <a:r>
              <a:rPr lang="ru-RU" dirty="0"/>
              <a:t>Воспитывающая: Воспитывать интерес и бережное отношение ко всему живому.</a:t>
            </a:r>
          </a:p>
          <a:p>
            <a:endParaRPr lang="ru-RU" dirty="0"/>
          </a:p>
        </p:txBody>
      </p:sp>
      <p:pic>
        <p:nvPicPr>
          <p:cNvPr id="2050" name="Picture 2" descr="http://4.bp.blogspot.com/-KQeWS50KAAQ/U8zvNfG0CMI/AAAAAAAACYU/YvQD7fS1zuY/s1600/498432_korowka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553237"/>
            <a:ext cx="3659560" cy="109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14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Нам необходимо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ru-RU" dirty="0"/>
              <a:t>Здравствуйте, уважаемые родители !</a:t>
            </a:r>
            <a:br>
              <a:rPr lang="ru-RU" dirty="0"/>
            </a:br>
            <a:r>
              <a:rPr lang="ru-RU" dirty="0"/>
              <a:t>Перед началом нашего занятия предлагаю подготовить : </a:t>
            </a:r>
            <a:r>
              <a:rPr lang="ru-RU" dirty="0" smtClean="0"/>
              <a:t>альбомный лист, карандаши </a:t>
            </a:r>
            <a:r>
              <a:rPr lang="ru-RU" dirty="0"/>
              <a:t>черного, красного и зеленого </a:t>
            </a:r>
            <a:r>
              <a:rPr lang="ru-RU" dirty="0" smtClean="0"/>
              <a:t>цвета, трафарет овала по размеру рисунка</a:t>
            </a:r>
          </a:p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>Уважаемые родители! </a:t>
            </a:r>
            <a:br>
              <a:rPr lang="ru-RU" dirty="0"/>
            </a:br>
            <a:r>
              <a:rPr lang="ru-RU" dirty="0"/>
              <a:t>Объясните, пожалуйста, ребёнку задания, сфотографируйте его в процессе их выполнения  и поделитесь этой информацией с воспитателем. </a:t>
            </a:r>
            <a:br>
              <a:rPr lang="ru-RU" dirty="0"/>
            </a:br>
            <a:r>
              <a:rPr lang="ru-RU" dirty="0"/>
              <a:t>Спасибо за помощь!</a:t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92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91" y="0"/>
            <a:ext cx="9144000" cy="6884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569574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 </a:t>
            </a: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Здравствуйте, ребята!</a:t>
            </a:r>
            <a:b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мы с вами повторим тему « Насекомые»</a:t>
            </a:r>
            <a:b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тгадайте загадки:</a:t>
            </a:r>
            <a:b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07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" y="7937"/>
            <a:ext cx="9137586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Попробуйте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догадаться о ком идёт речь.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Утром ползает,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полдень недвижимо,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вечером летает.</a:t>
            </a: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https://ecosmithrecyclers.com/wp-content/uploads/2014/05/grass-butterfly-daisy-image-background2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1" name="Picture 5" descr="https://avatars.mds.yandex.net/get-pdb/2028552/35ebdea3-ae0e-4468-b59c-20cb00d29890/ori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728632"/>
            <a:ext cx="4176464" cy="386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96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03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Попробуйте догадаться о ком идёт речь.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лесу у пня суетня, беготня:</a:t>
            </a:r>
          </a:p>
          <a:p>
            <a:r>
              <a:rPr lang="ru-RU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 рабочий целый день хлопочет.</a:t>
            </a:r>
          </a:p>
          <a:p>
            <a:endParaRPr lang="ru-RU" sz="4000" dirty="0"/>
          </a:p>
        </p:txBody>
      </p:sp>
      <p:pic>
        <p:nvPicPr>
          <p:cNvPr id="5124" name="Picture 4" descr="https://thumbs.gfycat.com/BitterHighFlatfish-max-1m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996952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84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18"/>
            <a:ext cx="9144000" cy="6883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Попробуйте догадаться о ком идёт речь.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Шевелились у цветка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четыре лепестка.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сорвать его хотел -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вспорхнул и улетел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https://filed4-6.my.mail.ru/pic?url=http%3A%2F%2Fs17.rimg.info%2F2d5996b70c74ea60c81288bc56c67e78.gif&amp;mw=&amp;mh=&amp;sig=9abdf2190acf0ce2ae1ef974452eb38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17032"/>
            <a:ext cx="3312368" cy="269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7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2.rozetka.ua/goods/2402922/27522705_images_24029223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188640"/>
            <a:ext cx="6192688" cy="6408712"/>
          </a:xfrm>
        </p:spPr>
        <p:txBody>
          <a:bodyPr>
            <a:normAutofit fontScale="62500" lnSpcReduction="20000"/>
          </a:bodyPr>
          <a:lstStyle/>
          <a:p>
            <a:r>
              <a:rPr lang="ru-RU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Дети, смотрите, какая картинка:</a:t>
            </a:r>
          </a:p>
          <a:p>
            <a:r>
              <a:rPr lang="ru-RU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Чёрные точки на красненькой спинке.</a:t>
            </a:r>
          </a:p>
          <a:p>
            <a:r>
              <a:rPr lang="ru-RU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Божья коровка на длинной травинке –</a:t>
            </a:r>
          </a:p>
          <a:p>
            <a:r>
              <a:rPr lang="ru-RU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светофор на зелёной тропинке.</a:t>
            </a:r>
          </a:p>
          <a:p>
            <a:r>
              <a:rPr lang="ru-RU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по тропинке бежит паровоз –</a:t>
            </a:r>
          </a:p>
          <a:p>
            <a:r>
              <a:rPr lang="ru-RU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Нету руля у него и колёс,</a:t>
            </a:r>
          </a:p>
          <a:p>
            <a:r>
              <a:rPr lang="ru-RU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Рельсы по травке ещё не проложены,</a:t>
            </a:r>
          </a:p>
          <a:p>
            <a:r>
              <a:rPr lang="ru-RU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Вместо колёсиков множество ножек.</a:t>
            </a:r>
          </a:p>
          <a:p>
            <a:r>
              <a:rPr lang="ru-RU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Топает следом отряд </a:t>
            </a:r>
            <a:r>
              <a:rPr lang="ru-RU" sz="3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муравьишек</a:t>
            </a:r>
            <a:r>
              <a:rPr lang="ru-RU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Веточку тянут - тяжёлую слишком.</a:t>
            </a:r>
          </a:p>
          <a:p>
            <a:r>
              <a:rPr lang="ru-RU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Надо отряду к закату успеть</a:t>
            </a:r>
          </a:p>
          <a:p>
            <a:r>
              <a:rPr lang="ru-RU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свой муравейник. И дверь запереть.</a:t>
            </a:r>
          </a:p>
          <a:p>
            <a:r>
              <a:rPr lang="ru-RU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кузнечик бойко скачет,</a:t>
            </a:r>
          </a:p>
          <a:p>
            <a:r>
              <a:rPr lang="ru-RU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Лишь </a:t>
            </a:r>
            <a:r>
              <a:rPr lang="ru-RU" sz="3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коленочки</a:t>
            </a:r>
            <a:r>
              <a:rPr lang="ru-RU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маячат.</a:t>
            </a:r>
          </a:p>
          <a:p>
            <a:r>
              <a:rPr lang="ru-RU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стрекочет, и стрекочет,</a:t>
            </a:r>
          </a:p>
          <a:p>
            <a:r>
              <a:rPr lang="ru-RU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 </a:t>
            </a:r>
            <a:r>
              <a:rPr lang="ru-RU" sz="3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улиткою</a:t>
            </a:r>
            <a:r>
              <a:rPr lang="ru-RU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хохочет.</a:t>
            </a:r>
          </a:p>
          <a:p>
            <a:r>
              <a:rPr lang="ru-RU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3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улиточка</a:t>
            </a:r>
            <a:r>
              <a:rPr lang="ru-RU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тихоня –</a:t>
            </a:r>
          </a:p>
          <a:p>
            <a:r>
              <a:rPr lang="ru-RU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ленивая </a:t>
            </a:r>
            <a:r>
              <a:rPr lang="ru-RU" sz="3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засоня</a:t>
            </a:r>
            <a:r>
              <a:rPr lang="ru-RU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ru-RU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Даже не шевелится,</a:t>
            </a:r>
          </a:p>
          <a:p>
            <a:r>
              <a:rPr lang="ru-RU" sz="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грибочке греется.</a:t>
            </a:r>
          </a:p>
          <a:p>
            <a:endParaRPr lang="ru-RU" dirty="0"/>
          </a:p>
        </p:txBody>
      </p:sp>
      <p:pic>
        <p:nvPicPr>
          <p:cNvPr id="7171" name="Picture 3" descr="C:\Users\Microsoft\Desktop\_yapfiles.ru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916832"/>
            <a:ext cx="2204441" cy="165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https://otvet.imgsmail.ru/download/206550943_876fd8b005404a4a89205f52db7cbc04_80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911383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https://img1.liveinternet.ru/images/attach/c/5/87/486/87486629_ameise0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799526"/>
            <a:ext cx="1884902" cy="129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99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18"/>
            <a:ext cx="9144000" cy="6883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911869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кто?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avatars.mds.yandex.net/get-pdb/215709/59406fba-d922-4a6c-b3af-972d188f6c6b/s1200?webp=fal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19"/>
            <a:ext cx="6264696" cy="564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32140" y="5735287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Бабочка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99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Другая 1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7CCA62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85</TotalTime>
  <Words>551</Words>
  <Application>Microsoft Office PowerPoint</Application>
  <PresentationFormat>Экран (4:3)</PresentationFormat>
  <Paragraphs>91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Литейная</vt:lpstr>
      <vt:lpstr>«Божья коровка» </vt:lpstr>
      <vt:lpstr>Конспект занятия по рисованию «Божья коровка» </vt:lpstr>
      <vt:lpstr>Нам необходимо</vt:lpstr>
      <vt:lpstr>  Здравствуйте, ребята!  Сегодня мы с вами повторим тему « Насекомые»  Отгадайте загадки: </vt:lpstr>
      <vt:lpstr>Попробуйте догадаться о ком идёт речь.</vt:lpstr>
      <vt:lpstr>Попробуйте догадаться о ком идёт речь.</vt:lpstr>
      <vt:lpstr>Попробуйте догадаться о ком идёт речь.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Отгадайте кого мы сейчас будем рисовать. </vt:lpstr>
      <vt:lpstr>Презентация PowerPoint</vt:lpstr>
      <vt:lpstr>Презентация PowerPoint</vt:lpstr>
      <vt:lpstr>Презентация PowerPoint</vt:lpstr>
      <vt:lpstr>Посмотрите, что получилось</vt:lpstr>
      <vt:lpstr>До новых встреч! Ждем ваших работ!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«Божья коровка»</dc:title>
  <dc:creator>Microsoft</dc:creator>
  <cp:lastModifiedBy>Microsoft</cp:lastModifiedBy>
  <cp:revision>34</cp:revision>
  <dcterms:created xsi:type="dcterms:W3CDTF">2020-04-17T06:33:58Z</dcterms:created>
  <dcterms:modified xsi:type="dcterms:W3CDTF">2020-04-17T08:35:05Z</dcterms:modified>
</cp:coreProperties>
</file>