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869C-5CCF-4EA8-A6C7-679EE7BF8B1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7250-AC89-4982-90D5-EC5DECAFA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ма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857387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Интегрированное занятие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5719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«Вместе 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дружная семья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май 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дети, что у меня получилось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Desktop\20200427_184310.jpg"/>
          <p:cNvPicPr>
            <a:picLocks noChangeAspect="1" noChangeArrowheads="1"/>
          </p:cNvPicPr>
          <p:nvPr/>
        </p:nvPicPr>
        <p:blipFill rotWithShape="1">
          <a:blip r:embed="rId3" cstate="print"/>
          <a:srcRect l="5085" t="5028" r="5427"/>
          <a:stretch/>
        </p:blipFill>
        <p:spPr bwMode="auto">
          <a:xfrm>
            <a:off x="1545020" y="1556792"/>
            <a:ext cx="6174339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rosoft\Desktop\Новая папка\y4SUx4XU7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6" y="0"/>
            <a:ext cx="9144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мы с вами узнали?  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Desktop\на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815854" cy="258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D:\Desktop\1-M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3770" y="3847264"/>
            <a:ext cx="3664509" cy="267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6264696" cy="30963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и братство независимо от национальности ценится всеми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народами.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живем в многонациональной стране, где с уважением относятся к истории, традициям и культуре каждого народа.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дети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36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0801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rosoft\Desktop\Новая папка\145EAB9A-2520-485C-9824-9C53D478F72A-2309-000001E88BF30CE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85738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дорогие дети!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0124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громко поприветствуем друг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друга!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на свете жить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 уметь дружить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хорошо, что есть друзья!</a:t>
            </a:r>
          </a:p>
        </p:txBody>
      </p:sp>
    </p:spTree>
    <p:extLst>
      <p:ext uri="{BB962C8B-B14F-4D97-AF65-F5344CB8AC3E}">
        <p14:creationId xmlns:p14="http://schemas.microsoft.com/office/powerpoint/2010/main" xmlns="" val="23332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rosoft\Desktop\Новая папка\2019050109005792084_whatsapp-image-2019-04-30-at-16-09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" y="-15584"/>
            <a:ext cx="9196044" cy="687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46449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дети,   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черные дети,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желтые дети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наша Земля –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Как большой детский сад,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 Где каждый друг другу  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 Сестра или брат.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Пусть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общими будут –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Навеки, навеки! –   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небо,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море,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горы, и реки,                       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снег, и тюльпаны 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пламя.  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Пусть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все дети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Навеки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друзьями.  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Desktop\национальность в Р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0870"/>
            <a:ext cx="2840591" cy="1872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2" name="Picture 4" descr="D:\Desktop\хоровод на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837" y="3429000"/>
            <a:ext cx="3099508" cy="278323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-214313" y="0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26354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soft\Desktop\Новая папка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4" y="-1"/>
            <a:ext cx="91286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наша Родина?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Родина Республика Казахстан.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наша Родина?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большая, крепкая, сильная страна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кто из вас знает, какой скоро будет праздник? 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1 мая – это праздник единства и дружбы между народами!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0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9046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об этом мы с вами побеседуем. 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нас много в группе и какие все мы разные. 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каких национальностей есть в нашей группе?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-Русские, казахи, немцы, украинцы, белорусы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каких национальностей дети ходят в наш детский сад?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разных национальностей посещают детский сад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сказать, что  Казахстан, наша огромная страна, в чем-то похожа на наш детский сад, где все дружат друг с другом, вместе играют, поют и танцуют?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Конечно! Среди ваших друзей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родственников и близких, среди соседей проживает много людей разных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национальностей.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езависимо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своей национальности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уважают друг друга, не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обижают друг друга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ссорятся, а живут в мире 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согласии.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598" y="1149714"/>
            <a:ext cx="2971626" cy="186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rosoft\Desktop\Новая папка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4" y="-1"/>
            <a:ext cx="91286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«Вопрос-ответ»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называется праздник 1 Мая?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единства народа Казахстана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национальности проживают в Казахстане?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Казахстане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 казахи,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русские, украинцы, белорусы, узбеки,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корейцы, немцы, уйгуры, таджики и много других 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живут народы Казахстана?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мире и согласии.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08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май 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Физкультминутка «Нам хорошо»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В Казахстане мы живем,                     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стороны)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каждого свой дом,                        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домиком)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работа,                                     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кулачек об кулачек)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друзья,                                        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хлопаем в ладоши)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 есть и Я!                          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(обнимаем себя). 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6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AutoShape 2" descr="http://www.mfa.gov.kz/assets/thumbnails/a9/a9d1e94121cd417438320df2ece78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avatars.mds.yandex.net/get-pdb/2805977/56f301a4-8321-43b4-bde1-763efb78d790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526" y="5250489"/>
            <a:ext cx="1637928" cy="160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fs01.vseosvita.ua/01008hmu-de79/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53" y="3066467"/>
            <a:ext cx="2082947" cy="216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2.freepng.ru/20190722/eqp/kisspng-folk-costume-child-vector-graphics-clothing-stock-5d35939272dd71.6923291015637922744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864" y="3066467"/>
            <a:ext cx="2235796" cy="2136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1.bp.blogspot.com/-LxSzfD6oUC0/XE3R4OwMQeI/AAAAAAAAVso/Zna1qUWHeSAxD4rnjSXh4WAQUlYUld0hgCLcBGAs/s1600/Imagen-animada-Familia-04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63405"/>
            <a:ext cx="3623377" cy="28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banner2.cleanpng.com/20180210/cgw/kisspng-mongolia-mongols-cartoon-illustration-mongolian-doll-5a7f5b239b6e66.43043936151829584363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640" y="5283380"/>
            <a:ext cx="975624" cy="147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07072" y="0"/>
            <a:ext cx="9251072" cy="6858000"/>
          </a:xfrm>
          <a:prstGeom prst="rect">
            <a:avLst/>
          </a:prstGeom>
        </p:spPr>
      </p:pic>
      <p:pic>
        <p:nvPicPr>
          <p:cNvPr id="5123" name="Picture 3" descr="D:\Desktop\м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706" y="1988839"/>
            <a:ext cx="910089" cy="7991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7145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3071810"/>
            <a:ext cx="8858312" cy="3429024"/>
          </a:xfrm>
        </p:spPr>
        <p:txBody>
          <a:bodyPr>
            <a:normAutofit/>
          </a:bodyPr>
          <a:lstStyle/>
          <a:p>
            <a:pPr lvl="8" algn="just"/>
            <a:endParaRPr lang="ru-RU" sz="800" dirty="0" smtClean="0"/>
          </a:p>
          <a:p>
            <a:pPr lvl="8" algn="just"/>
            <a:endParaRPr lang="ru-RU" sz="800" dirty="0"/>
          </a:p>
          <a:p>
            <a:pPr lvl="8" algn="just"/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148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 предлагаю вам нарисовать  «Хоровод дружбы». 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понадобятся: альбомный лист с изображением земного шара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,цветные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 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из картона фигурки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человека.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Desktop\20200427_180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4345" y="4437112"/>
            <a:ext cx="2895293" cy="230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май 1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45051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Обведите фигурки по контуру во круг нашего земного шара и раскрасьте их. Можете изобразить себя и своего друга. 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можете придумать  название своей работе.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2" name="Picture 4" descr="D:\Desktop\20200427_180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29654"/>
            <a:ext cx="2592288" cy="174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Desktop\20200427_18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50735"/>
            <a:ext cx="2117571" cy="1746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D:\Desktop\20200427_181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50735"/>
            <a:ext cx="2216878" cy="194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Desktop\20200427_181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5195" y="3397263"/>
            <a:ext cx="2376264" cy="1836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923</TotalTime>
  <Words>221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Интегрированное занятие </vt:lpstr>
      <vt:lpstr>Здравствуйте, дорогие дети!</vt:lpstr>
      <vt:lpstr>Послушайте стихотворение Есть белые дети,    Есть черные дети, Есть желтые дети На нашей планете.                                              Вся наша Земля –                                    Как большой детский сад,                                    Где каждый друг другу                                     Сестра или брат.   Пусть общими будут –   Навеки, навеки! –      И небо, и море,   И горы, и реки,                                 И снег, и тюльпаны                      И солнце, и пламя.     Пусть будут все дети   Навеки друзьями.   </vt:lpstr>
      <vt:lpstr>Слайд 4</vt:lpstr>
      <vt:lpstr>Слайд 5</vt:lpstr>
      <vt:lpstr>Игра «Вопрос-ответ»</vt:lpstr>
      <vt:lpstr>Физкультминутка «Нам хорошо» </vt:lpstr>
      <vt:lpstr>                        </vt:lpstr>
      <vt:lpstr>Обведите фигурки по контуру во круг нашего земного шара и раскрасьте их. Можете изобразить себя и своего друга.           В конце можете придумать  название своей работе.   </vt:lpstr>
      <vt:lpstr>Смотрите дети, что у меня получилось</vt:lpstr>
      <vt:lpstr>Что нового мы с вами узнали?   </vt:lpstr>
      <vt:lpstr>До новых встреч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интегрированного занятия ( ознакомление с окружающим миром + рисование)</dc:title>
  <dc:creator>user</dc:creator>
  <cp:lastModifiedBy>Пользователь</cp:lastModifiedBy>
  <cp:revision>65</cp:revision>
  <dcterms:created xsi:type="dcterms:W3CDTF">2020-04-26T08:31:19Z</dcterms:created>
  <dcterms:modified xsi:type="dcterms:W3CDTF">2020-04-29T09:22:57Z</dcterms:modified>
</cp:coreProperties>
</file>