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9" r:id="rId11"/>
    <p:sldId id="261" r:id="rId12"/>
    <p:sldId id="266" r:id="rId13"/>
    <p:sldId id="267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724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C780A43-BB5A-445F-BA37-2974A44FC36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DC02ECF-8D69-4D9B-BFA8-A37621EC36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0A43-BB5A-445F-BA37-2974A44FC36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ECF-8D69-4D9B-BFA8-A37621EC36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0A43-BB5A-445F-BA37-2974A44FC36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ECF-8D69-4D9B-BFA8-A37621EC36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0A43-BB5A-445F-BA37-2974A44FC36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ECF-8D69-4D9B-BFA8-A37621EC36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0A43-BB5A-445F-BA37-2974A44FC36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ECF-8D69-4D9B-BFA8-A37621EC36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0A43-BB5A-445F-BA37-2974A44FC36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ECF-8D69-4D9B-BFA8-A37621EC362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0A43-BB5A-445F-BA37-2974A44FC36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ECF-8D69-4D9B-BFA8-A37621EC362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0A43-BB5A-445F-BA37-2974A44FC36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ECF-8D69-4D9B-BFA8-A37621EC36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0A43-BB5A-445F-BA37-2974A44FC36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2ECF-8D69-4D9B-BFA8-A37621EC36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C780A43-BB5A-445F-BA37-2974A44FC36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DC02ECF-8D69-4D9B-BFA8-A37621EC36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C780A43-BB5A-445F-BA37-2974A44FC36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DC02ECF-8D69-4D9B-BFA8-A37621EC36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C780A43-BB5A-445F-BA37-2974A44FC36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DC02ECF-8D69-4D9B-BFA8-A37621EC36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Улитка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лепке</a:t>
            </a:r>
          </a:p>
          <a:p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Петрова Н.В.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thumbs.gfycat.com/PartialPeskyAntbear-size_restrict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" y="3722876"/>
            <a:ext cx="5362308" cy="230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0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071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приступить к лепке, давайте разомнем наши пальчики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432047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s://kartinki-vernisazh.ru/_ph/62/2/50886073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37" y="3140968"/>
            <a:ext cx="2170971" cy="278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91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https://avatanplus.com/files/resources/original/5cac9e8bf382216a024b52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21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80728"/>
            <a:ext cx="4752528" cy="511256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кусочек  пластилина,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раскатываем столбик между ладонями, толстый, а один конец зауживаем.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узкого конца закручиваем в спираль- это будет домик улитки.</a:t>
            </a:r>
          </a:p>
        </p:txBody>
      </p:sp>
      <p:pic>
        <p:nvPicPr>
          <p:cNvPr id="1026" name="Picture 2" descr="C:\Users\Microsoft\Desktop\ggg\P00417-1149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7"/>
          <a:stretch/>
        </p:blipFill>
        <p:spPr bwMode="auto">
          <a:xfrm>
            <a:off x="5724128" y="116632"/>
            <a:ext cx="1667563" cy="1967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crosoft\Desktop\ggg\P00417-1158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7" b="45923"/>
          <a:stretch/>
        </p:blipFill>
        <p:spPr bwMode="auto">
          <a:xfrm>
            <a:off x="6949155" y="2251749"/>
            <a:ext cx="1969398" cy="1175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crosoft\Desktop\ggg\P00417-11585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4" r="17210" b="25087"/>
          <a:stretch/>
        </p:blipFill>
        <p:spPr bwMode="auto">
          <a:xfrm>
            <a:off x="4924768" y="2780928"/>
            <a:ext cx="1852539" cy="1523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icrosoft\Desktop\ggg\P00417-1159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037" y="4656864"/>
            <a:ext cx="2297933" cy="1723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1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https://avatanplus.com/files/resources/original/5cac9e8bf382216a024b52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21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80728"/>
            <a:ext cx="4680520" cy="511256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приступаем к туловищу. Раскатываем столбик между ладонями, один конец толстый- голова, а один конец зауживаем – это хвостик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тонкий кончи немного сплющиваем, а толстый загибаем вверх, получается тело улитки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Microsoft\Desktop\ggg\P00417-120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180" y="620688"/>
            <a:ext cx="2968214" cy="2226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crosoft\Desktop\ggg\P00417-120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861" y="3631198"/>
            <a:ext cx="2886580" cy="2164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87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 descr="https://avatanplus.com/files/resources/original/5cac9e8bf382216a024b52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21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80728"/>
            <a:ext cx="4752528" cy="5112568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чтобы сделать усики,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мы, разделяем  стекой голову улитки и прищипываем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 с одной стороны и с другой.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ставим на тело ракушку и немного надавливаем, чтобы домик держался.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Глазки сделаем из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маленьких кусочков пластилина,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носик вытянем двумя пальчиками.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Microsoft\Desktop\ggg\P00417-1159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233" y="548680"/>
            <a:ext cx="2663947" cy="1997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crosoft\Desktop\ggg\P00417-120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195" y="2780928"/>
            <a:ext cx="2288021" cy="1716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icrosoft\Desktop\ggg\P00417-1201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55295" y="4725144"/>
            <a:ext cx="2458719" cy="1844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3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https://avatanplus.com/files/resources/original/5cac9e8bf382216a024b52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21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80728"/>
            <a:ext cx="6768752" cy="511256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такая улитка должна у вас получиться.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что получилось у тебя?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Microsoft\Desktop\ggg\P00417-1203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2"/>
          <a:stretch/>
        </p:blipFill>
        <p:spPr bwMode="auto">
          <a:xfrm>
            <a:off x="3092689" y="1871761"/>
            <a:ext cx="2894650" cy="2810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94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avatars.mds.yandex.net/get-pdb/1723220/bc811b95-1c63-498e-805e-57c60aa6a631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32656"/>
            <a:ext cx="6615837" cy="539041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замечательные друзья для нашей гостьи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получились!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kartinki-vernisazh.ru/_ph/62/2/50886073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1"/>
            <a:ext cx="3744416" cy="479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thumbs.gfycat.com/PartialPeskyAntbear-size_restricte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293096"/>
            <a:ext cx="55435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kartinki.vip/uploads/posts/2017-10/1508349244_1723-ulitka-polze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74121"/>
            <a:ext cx="33337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65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Уважаемые родители!</a:t>
            </a:r>
            <a:br>
              <a:rPr lang="ru-RU" dirty="0" smtClean="0"/>
            </a:br>
            <a:r>
              <a:rPr lang="ru-RU" dirty="0" smtClean="0"/>
              <a:t>Вам в помощь: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32856"/>
            <a:ext cx="5149039" cy="3861780"/>
          </a:xfrm>
        </p:spPr>
      </p:pic>
    </p:spTree>
    <p:extLst>
      <p:ext uri="{BB962C8B-B14F-4D97-AF65-F5344CB8AC3E}">
        <p14:creationId xmlns:p14="http://schemas.microsoft.com/office/powerpoint/2010/main" val="31208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Уважаемые родители!</a:t>
            </a:r>
            <a:br>
              <a:rPr lang="ru-RU" dirty="0"/>
            </a:br>
            <a:r>
              <a:rPr lang="ru-RU" dirty="0"/>
              <a:t>Вам в помощь: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36912"/>
            <a:ext cx="7348485" cy="2889983"/>
          </a:xfrm>
        </p:spPr>
      </p:pic>
    </p:spTree>
    <p:extLst>
      <p:ext uri="{BB962C8B-B14F-4D97-AF65-F5344CB8AC3E}">
        <p14:creationId xmlns:p14="http://schemas.microsoft.com/office/powerpoint/2010/main" val="280138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содержание</a:t>
            </a:r>
            <a:r>
              <a:rPr lang="ru-RU" dirty="0"/>
              <a:t>:</a:t>
            </a:r>
          </a:p>
        </p:txBody>
      </p:sp>
      <p:pic>
        <p:nvPicPr>
          <p:cNvPr id="2050" name="Picture 2" descr="http://s17.rimg.info/90e71e5d07fd0f9ae177f8f7e91305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80928"/>
            <a:ext cx="4824536" cy="391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лепить улитку конструктивным способом из разных по форме и размеру деталей;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умение детей раскатывать, скручивать;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умение добиваться при лепке наибольшего сходства с образцом.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бережное отношение к улитке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9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Нам потребуется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Здравствуйте, уважаемые родители !</a:t>
            </a:r>
            <a:br>
              <a:rPr lang="ru-RU" dirty="0"/>
            </a:br>
            <a:r>
              <a:rPr lang="ru-RU" dirty="0"/>
              <a:t>Перед началом нашего занятия предлагаю подготовить : картонку с нарисованной на ней </a:t>
            </a:r>
            <a:r>
              <a:rPr lang="ru-RU" dirty="0" smtClean="0"/>
              <a:t>листочком,   </a:t>
            </a:r>
            <a:r>
              <a:rPr lang="ru-RU" dirty="0"/>
              <a:t>цветной </a:t>
            </a:r>
            <a:r>
              <a:rPr lang="ru-RU" dirty="0" smtClean="0"/>
              <a:t>пластилин, стеку ( или зубочистку).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Уважаемые родители! </a:t>
            </a:r>
            <a:br>
              <a:rPr lang="ru-RU" dirty="0"/>
            </a:br>
            <a:r>
              <a:rPr lang="ru-RU" dirty="0"/>
              <a:t>Объясните, пожалуйста, ребёнку задания, сфотографируйте его в процессе их выполнения  и поделитесь этой информацией с </a:t>
            </a:r>
            <a:r>
              <a:rPr lang="ru-RU" dirty="0" smtClean="0"/>
              <a:t>воспитателем.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Спасибо за помощь!</a:t>
            </a:r>
            <a:br>
              <a:rPr lang="ru-RU" dirty="0"/>
            </a:br>
            <a:endParaRPr lang="ru-RU" dirty="0"/>
          </a:p>
        </p:txBody>
      </p:sp>
      <p:pic>
        <p:nvPicPr>
          <p:cNvPr id="3076" name="Picture 4" descr="http://katekiskate.narod.ru/72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64704"/>
            <a:ext cx="1390977" cy="133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2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nplus.com/files/resources/original/5cac9e8bf382216a024b52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9" y="53244"/>
            <a:ext cx="9109681" cy="68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мои дорогие ребята!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060848"/>
            <a:ext cx="6196405" cy="3662221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сегодня к нам на занятие пришла гостья, а кто это вы узнаете, отгадав загадку:</a:t>
            </a:r>
          </a:p>
          <a:p>
            <a:endParaRPr lang="ru-RU" dirty="0" smtClean="0"/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антенны на макушке,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сама сидит в избушке,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себе ее везет,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медленно ползет.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7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avatars.mds.yandex.net/get-pdb/1723220/bc811b95-1c63-498e-805e-57c60aa6a631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Улитка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kartinki-vernisazh.ru/_ph/62/2/50886073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1"/>
            <a:ext cx="3744416" cy="479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3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avatars.mds.yandex.net/get-pdb/1723220/bc811b95-1c63-498e-805e-57c60aa6a631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7119893" cy="517438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внимательно, что есть у улитки?</a:t>
            </a:r>
          </a:p>
        </p:txBody>
      </p:sp>
      <p:pic>
        <p:nvPicPr>
          <p:cNvPr id="5124" name="Picture 4" descr="https://kartinki-vernisazh.ru/_ph/62/2/50886073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1"/>
            <a:ext cx="3744416" cy="479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539552" y="3955851"/>
            <a:ext cx="2232248" cy="133878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Домик -раковина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6622488" y="5294638"/>
            <a:ext cx="2088232" cy="726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Туловище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72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avatars.mds.yandex.net/get-pdb/1723220/bc811b95-1c63-498e-805e-57c60aa6a631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7119893" cy="517438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-Какой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туловище у улитки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-Правильно, а теперь посмотрите внимательно на раковину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улитки. Какой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формы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Раковина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улитки, напоминает спираль. Посмотрите, как она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закручена!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 что еще есть у улитки?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kartinki-vernisazh.ru/_ph/62/2/50886073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158" y="2420888"/>
            <a:ext cx="3070081" cy="393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 flipH="1">
            <a:off x="6755310" y="3789040"/>
            <a:ext cx="1872208" cy="79375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Глаза, рот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6070330" y="2636912"/>
            <a:ext cx="2088232" cy="726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рожки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0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avatars.mds.yandex.net/get-pdb/1723220/bc811b95-1c63-498e-805e-57c60aa6a631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32656"/>
            <a:ext cx="6615837" cy="539041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улитке очень скучно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на полянке,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можем сделать, чтобы она не грустила?</a:t>
            </a:r>
          </a:p>
        </p:txBody>
      </p:sp>
      <p:pic>
        <p:nvPicPr>
          <p:cNvPr id="5124" name="Picture 4" descr="https://kartinki-vernisazh.ru/_ph/62/2/50886073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1"/>
            <a:ext cx="3744416" cy="479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1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avatars.mds.yandex.net/get-pdb/1723220/bc811b95-1c63-498e-805e-57c60aa6a631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32656"/>
            <a:ext cx="6615837" cy="539041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Замечательная идея! Давайте же слепим 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друзей!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kartinki-vernisazh.ru/_ph/62/2/50886073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1"/>
            <a:ext cx="3744416" cy="479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11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66</TotalTime>
  <Words>348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Кнопка</vt:lpstr>
      <vt:lpstr>Улитка</vt:lpstr>
      <vt:lpstr>Программное содержание:</vt:lpstr>
      <vt:lpstr>Нам потребуется</vt:lpstr>
      <vt:lpstr>Здравствуйте, мои дорогие ребята!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Прежде чем приступить к лепке, давайте разомнем наши пальчики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Уважаемые родители! Вам в помощь:</vt:lpstr>
      <vt:lpstr>Уважаемые родители! Вам в помощь: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Улитка</dc:title>
  <dc:creator>Microsoft</dc:creator>
  <cp:lastModifiedBy>Microsoft</cp:lastModifiedBy>
  <cp:revision>23</cp:revision>
  <dcterms:created xsi:type="dcterms:W3CDTF">2020-04-16T11:32:43Z</dcterms:created>
  <dcterms:modified xsi:type="dcterms:W3CDTF">2020-04-17T06:14:13Z</dcterms:modified>
</cp:coreProperties>
</file>