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72" r:id="rId10"/>
    <p:sldId id="263" r:id="rId11"/>
    <p:sldId id="264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739" autoAdjust="0"/>
  </p:normalViewPr>
  <p:slideViewPr>
    <p:cSldViewPr>
      <p:cViewPr>
        <p:scale>
          <a:sx n="64" d="100"/>
          <a:sy n="64" d="100"/>
        </p:scale>
        <p:origin x="-299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4F39-BBCD-408A-9ABE-574D8522581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8742-1807-4167-94D6-10D5DD309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8742-1807-4167-94D6-10D5DD309F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53B7-1357-41F8-936B-B066D1A9DAD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4E6A-DD3E-4D11-8210-8C312061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221457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Тема:  «Мебель»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986614" cy="4320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Занятие по развитию речи</a:t>
            </a:r>
          </a:p>
          <a:p>
            <a:pPr algn="r"/>
            <a:r>
              <a:rPr lang="ru-RU" sz="1600" b="1" i="1" dirty="0" smtClean="0">
                <a:solidFill>
                  <a:srgbClr val="00B0F0"/>
                </a:solidFill>
              </a:rPr>
              <a:t>Воспитатель: Петрова Н.В.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pic>
        <p:nvPicPr>
          <p:cNvPr id="1029" name="Picture 5" descr="D:\Desktop\мебель карти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1556792"/>
            <a:ext cx="2232248" cy="282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221457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 чем мы сейчас отгадывали загадки</a:t>
            </a:r>
            <a:r>
              <a:rPr lang="ru-RU" sz="3600" b="1" dirty="0" smtClean="0"/>
              <a:t>?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Как назвать все эти предметы, одним словом?</a:t>
            </a:r>
            <a:br>
              <a:rPr lang="ru-RU" sz="3600" b="1" dirty="0"/>
            </a:br>
            <a:r>
              <a:rPr lang="ru-RU" sz="3600" b="1" dirty="0"/>
              <a:t> А для чего нужна мебель?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986614" cy="30670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Правильно, вся мебель важна и необходима людям для удобства и комфорта в быту.</a:t>
            </a:r>
          </a:p>
          <a:p>
            <a:endParaRPr lang="ru-RU" sz="6000" dirty="0"/>
          </a:p>
        </p:txBody>
      </p:sp>
      <p:pic>
        <p:nvPicPr>
          <p:cNvPr id="27650" name="Picture 2" descr="D:\Desktop\сто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3238500" cy="1276350"/>
          </a:xfrm>
          <a:prstGeom prst="rect">
            <a:avLst/>
          </a:prstGeom>
          <a:noFill/>
        </p:spPr>
      </p:pic>
      <p:pic>
        <p:nvPicPr>
          <p:cNvPr id="27651" name="Picture 3" descr="D:\Desktop\кроват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8"/>
            <a:ext cx="2362204" cy="2000264"/>
          </a:xfrm>
          <a:prstGeom prst="rect">
            <a:avLst/>
          </a:prstGeom>
          <a:noFill/>
        </p:spPr>
      </p:pic>
      <p:pic>
        <p:nvPicPr>
          <p:cNvPr id="27652" name="Picture 4" descr="D:\Desktop\шкаф для одежды.jpg"/>
          <p:cNvPicPr>
            <a:picLocks noChangeAspect="1" noChangeArrowheads="1"/>
          </p:cNvPicPr>
          <p:nvPr/>
        </p:nvPicPr>
        <p:blipFill rotWithShape="1">
          <a:blip r:embed="rId6" cstate="print"/>
          <a:srcRect r="9323"/>
          <a:stretch/>
        </p:blipFill>
        <p:spPr bwMode="auto">
          <a:xfrm>
            <a:off x="6660232" y="3500438"/>
            <a:ext cx="2081512" cy="28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D:\Desktop\диван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072074"/>
            <a:ext cx="2928958" cy="153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2214577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698661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dirty="0" smtClean="0">
                <a:solidFill>
                  <a:srgbClr val="FF0000"/>
                </a:solidFill>
              </a:rPr>
              <a:t>А теперь выучим новую</a:t>
            </a:r>
          </a:p>
          <a:p>
            <a:r>
              <a:rPr lang="ru-RU" sz="9800" b="1" dirty="0" smtClean="0">
                <a:solidFill>
                  <a:srgbClr val="FF0000"/>
                </a:solidFill>
              </a:rPr>
              <a:t>п</a:t>
            </a:r>
            <a:r>
              <a:rPr lang="ru-RU" sz="9800" b="1" dirty="0" smtClean="0">
                <a:solidFill>
                  <a:srgbClr val="FF0000"/>
                </a:solidFill>
              </a:rPr>
              <a:t>альчиковую игру </a:t>
            </a:r>
            <a:endParaRPr lang="ru-RU" sz="9800" b="1" dirty="0">
              <a:solidFill>
                <a:srgbClr val="FF0000"/>
              </a:solidFill>
            </a:endParaRPr>
          </a:p>
          <a:p>
            <a:r>
              <a:rPr lang="ru-RU" sz="8000" b="1" i="1" dirty="0">
                <a:solidFill>
                  <a:srgbClr val="002060"/>
                </a:solidFill>
              </a:rPr>
              <a:t>Мебель я начну считать:</a:t>
            </a:r>
          </a:p>
          <a:p>
            <a:r>
              <a:rPr lang="ru-RU" sz="8000" b="1" i="1" dirty="0">
                <a:solidFill>
                  <a:srgbClr val="002060"/>
                </a:solidFill>
              </a:rPr>
              <a:t>Кресло, стол, диван, кровать,</a:t>
            </a:r>
          </a:p>
          <a:p>
            <a:r>
              <a:rPr lang="ru-RU" sz="8000" b="1" i="1" dirty="0">
                <a:solidFill>
                  <a:srgbClr val="002060"/>
                </a:solidFill>
              </a:rPr>
              <a:t>Полка, тумбочка, буфет,</a:t>
            </a:r>
          </a:p>
          <a:p>
            <a:r>
              <a:rPr lang="ru-RU" sz="8000" b="1" i="1" dirty="0">
                <a:solidFill>
                  <a:srgbClr val="002060"/>
                </a:solidFill>
              </a:rPr>
              <a:t>Шкаф, комод и табурет.</a:t>
            </a:r>
          </a:p>
          <a:p>
            <a:r>
              <a:rPr lang="ru-RU" sz="8000" b="1" i="1" dirty="0"/>
              <a:t>Пальцы обеих рук поочередно зажимают в кулачки.</a:t>
            </a:r>
            <a:endParaRPr lang="ru-RU" sz="8000" b="1" dirty="0"/>
          </a:p>
          <a:p>
            <a:r>
              <a:rPr lang="ru-RU" sz="8000" b="1" i="1" dirty="0">
                <a:solidFill>
                  <a:srgbClr val="002060"/>
                </a:solidFill>
              </a:rPr>
              <a:t>Много мебели назвал —</a:t>
            </a:r>
          </a:p>
          <a:p>
            <a:r>
              <a:rPr lang="ru-RU" sz="8000" b="1" i="1" dirty="0">
                <a:solidFill>
                  <a:srgbClr val="002060"/>
                </a:solidFill>
              </a:rPr>
              <a:t>Десять пальчиков зажал!</a:t>
            </a:r>
          </a:p>
          <a:p>
            <a:r>
              <a:rPr lang="ru-RU" sz="8000" b="1" i="1" dirty="0"/>
              <a:t>Поднимают зажатые кулачки вверх.</a:t>
            </a:r>
            <a:endParaRPr lang="ru-RU" sz="8000" b="1" dirty="0"/>
          </a:p>
          <a:p>
            <a:endParaRPr lang="ru-RU" sz="8000" dirty="0"/>
          </a:p>
        </p:txBody>
      </p:sp>
      <p:pic>
        <p:nvPicPr>
          <p:cNvPr id="28674" name="Picture 2" descr="D:\Desktop\крес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150" y="214290"/>
            <a:ext cx="1500230" cy="1428760"/>
          </a:xfrm>
          <a:prstGeom prst="rect">
            <a:avLst/>
          </a:prstGeom>
          <a:noFill/>
        </p:spPr>
      </p:pic>
      <p:pic>
        <p:nvPicPr>
          <p:cNvPr id="28675" name="Picture 3" descr="D:\Desktop\стол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91" y="1643050"/>
            <a:ext cx="1000132" cy="1000132"/>
          </a:xfrm>
          <a:prstGeom prst="rect">
            <a:avLst/>
          </a:prstGeom>
          <a:noFill/>
        </p:spPr>
      </p:pic>
      <p:pic>
        <p:nvPicPr>
          <p:cNvPr id="28676" name="Picture 4" descr="D:\Desktop\диван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20" y="2768882"/>
            <a:ext cx="1791740" cy="1313942"/>
          </a:xfrm>
          <a:prstGeom prst="rect">
            <a:avLst/>
          </a:prstGeom>
          <a:noFill/>
        </p:spPr>
      </p:pic>
      <p:pic>
        <p:nvPicPr>
          <p:cNvPr id="28677" name="Picture 5" descr="D:\Desktop\кровать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1" y="3734684"/>
            <a:ext cx="1960297" cy="1265952"/>
          </a:xfrm>
          <a:prstGeom prst="rect">
            <a:avLst/>
          </a:prstGeom>
          <a:noFill/>
        </p:spPr>
      </p:pic>
      <p:pic>
        <p:nvPicPr>
          <p:cNvPr id="28678" name="Picture 6" descr="D:\Desktop\пол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85728"/>
            <a:ext cx="1643044" cy="1714512"/>
          </a:xfrm>
          <a:prstGeom prst="rect">
            <a:avLst/>
          </a:prstGeom>
          <a:noFill/>
        </p:spPr>
      </p:pic>
      <p:pic>
        <p:nvPicPr>
          <p:cNvPr id="28679" name="Picture 7" descr="D:\Desktop\тумб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3190" y="2643182"/>
            <a:ext cx="1390289" cy="1327067"/>
          </a:xfrm>
          <a:prstGeom prst="rect">
            <a:avLst/>
          </a:prstGeom>
          <a:noFill/>
        </p:spPr>
      </p:pic>
      <p:pic>
        <p:nvPicPr>
          <p:cNvPr id="28680" name="Picture 8" descr="D:\Desktop\буфе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4500570"/>
            <a:ext cx="2000264" cy="2143140"/>
          </a:xfrm>
          <a:prstGeom prst="rect">
            <a:avLst/>
          </a:prstGeom>
          <a:noFill/>
        </p:spPr>
      </p:pic>
      <p:pic>
        <p:nvPicPr>
          <p:cNvPr id="28681" name="Picture 9" descr="D:\Desktop\шкаф для одежды.jpg"/>
          <p:cNvPicPr>
            <a:picLocks noChangeAspect="1" noChangeArrowheads="1"/>
          </p:cNvPicPr>
          <p:nvPr/>
        </p:nvPicPr>
        <p:blipFill rotWithShape="1">
          <a:blip r:embed="rId11" cstate="print"/>
          <a:srcRect r="9100"/>
          <a:stretch/>
        </p:blipFill>
        <p:spPr bwMode="auto">
          <a:xfrm>
            <a:off x="357158" y="4357694"/>
            <a:ext cx="1696494" cy="1928826"/>
          </a:xfrm>
          <a:prstGeom prst="rect">
            <a:avLst/>
          </a:prstGeom>
          <a:noFill/>
        </p:spPr>
      </p:pic>
      <p:pic>
        <p:nvPicPr>
          <p:cNvPr id="28682" name="Picture 10" descr="D:\Desktop\комод 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429132"/>
            <a:ext cx="2357454" cy="2000264"/>
          </a:xfrm>
          <a:prstGeom prst="rect">
            <a:avLst/>
          </a:prstGeom>
          <a:noFill/>
        </p:spPr>
      </p:pic>
      <p:pic>
        <p:nvPicPr>
          <p:cNvPr id="28683" name="Picture 11" descr="D:\Desktop\табуре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5143512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IAxrtDjCNn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" y="30280"/>
            <a:ext cx="9119659" cy="68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Назови предметы мебели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99592" y="3717032"/>
            <a:ext cx="23762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кресло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 rot="19668686">
            <a:off x="3428256" y="5085184"/>
            <a:ext cx="23762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столик</a:t>
            </a:r>
            <a:endParaRPr lang="ru-RU" sz="3200" b="1" dirty="0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2181160" y="1628800"/>
            <a:ext cx="339895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Книжный шкаф</a:t>
            </a:r>
            <a:endParaRPr lang="ru-RU" sz="3200" b="1" dirty="0"/>
          </a:p>
        </p:txBody>
      </p:sp>
      <p:sp>
        <p:nvSpPr>
          <p:cNvPr id="9" name="Стрелка вправо 8"/>
          <p:cNvSpPr/>
          <p:nvPr/>
        </p:nvSpPr>
        <p:spPr>
          <a:xfrm rot="1235315" flipH="1">
            <a:off x="6326808" y="2035306"/>
            <a:ext cx="246216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полки</a:t>
            </a:r>
            <a:endParaRPr lang="ru-RU" sz="3200" b="1" dirty="0"/>
          </a:p>
        </p:txBody>
      </p:sp>
      <p:sp>
        <p:nvSpPr>
          <p:cNvPr id="10" name="Стрелка вправо 9"/>
          <p:cNvSpPr/>
          <p:nvPr/>
        </p:nvSpPr>
        <p:spPr>
          <a:xfrm rot="19064255">
            <a:off x="6222756" y="5301208"/>
            <a:ext cx="237626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909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191970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Мы сегодня узнали, что мебель </a:t>
            </a:r>
            <a:r>
              <a:rPr lang="ru-RU" sz="3600" b="1" dirty="0">
                <a:solidFill>
                  <a:srgbClr val="FF0000"/>
                </a:solidFill>
              </a:rPr>
              <a:t>важна и необходима людям для удобства и комфорта в быту.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986614" cy="3067056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27650" name="Picture 2" descr="D:\Desktop\сто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82" y="2790825"/>
            <a:ext cx="3238500" cy="1276350"/>
          </a:xfrm>
          <a:prstGeom prst="rect">
            <a:avLst/>
          </a:prstGeom>
          <a:noFill/>
        </p:spPr>
      </p:pic>
      <p:pic>
        <p:nvPicPr>
          <p:cNvPr id="27651" name="Picture 3" descr="D:\Desktop\кроват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8"/>
            <a:ext cx="2362204" cy="2000264"/>
          </a:xfrm>
          <a:prstGeom prst="rect">
            <a:avLst/>
          </a:prstGeom>
          <a:noFill/>
        </p:spPr>
      </p:pic>
      <p:pic>
        <p:nvPicPr>
          <p:cNvPr id="27652" name="Picture 4" descr="D:\Desktop\шкаф для одежды.jpg"/>
          <p:cNvPicPr>
            <a:picLocks noChangeAspect="1" noChangeArrowheads="1"/>
          </p:cNvPicPr>
          <p:nvPr/>
        </p:nvPicPr>
        <p:blipFill rotWithShape="1">
          <a:blip r:embed="rId6" cstate="print"/>
          <a:srcRect r="9323"/>
          <a:stretch/>
        </p:blipFill>
        <p:spPr bwMode="auto">
          <a:xfrm>
            <a:off x="6660232" y="3500438"/>
            <a:ext cx="2081512" cy="28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D:\Desktop\диван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155" y="4549684"/>
            <a:ext cx="3350210" cy="175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2063721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Ребята, вы сегодня все дружно занимались, правильно отвечали на все вопросы, справились со всеми заданиями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!                                                                                                                                                             Молодцы!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986614" cy="13681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До новых встреч!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myslide.ru/documents_3/465e6a3b25813d6a2b1ae2df95b16ad1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7" y="2204864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22076" y="684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911593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986614" cy="561662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Уважаемые родители!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воспитателем. 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Спасибо за помощь!</a:t>
            </a:r>
          </a:p>
          <a:p>
            <a:endParaRPr lang="ru-RU" sz="1600" b="1" i="1" dirty="0" smtClean="0">
              <a:solidFill>
                <a:srgbClr val="00B0F0"/>
              </a:solidFill>
            </a:endParaRPr>
          </a:p>
          <a:p>
            <a:endParaRPr lang="ru-RU" sz="16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img14.vkrugudruzei.ru/images/124/280/73/oe_09b081e94db442d7975c2c3bf4f16a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955215" cy="29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5643/181450557.71/0_ab68d_28cc4442_ori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832648" cy="4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86728" cy="21357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Здравствуйте, дорогие ребята!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Сегодня я вам хочу рассказать необычную сказку: « Сказку про мебель»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986614" cy="1008112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14338" name="Picture 2" descr="D:\Desktop\сто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2276872"/>
            <a:ext cx="4872026" cy="4150244"/>
          </a:xfrm>
          <a:prstGeom prst="rect">
            <a:avLst/>
          </a:prstGeom>
          <a:noFill/>
        </p:spPr>
      </p:pic>
      <p:pic>
        <p:nvPicPr>
          <p:cNvPr id="14339" name="Picture 3" descr="D:\Desktop\комо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996952"/>
            <a:ext cx="257176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749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142875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Жили-были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в комнате кровать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диван  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12653"/>
            <a:ext cx="8424936" cy="268064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Каждый день они спорили о том , </a:t>
            </a:r>
            <a:r>
              <a:rPr lang="ru-RU" sz="2400" b="1" dirty="0" smtClean="0">
                <a:solidFill>
                  <a:srgbClr val="002060"/>
                </a:solidFill>
              </a:rPr>
              <a:t>кто лучше </a:t>
            </a:r>
            <a:r>
              <a:rPr lang="ru-RU" sz="2400" b="1" dirty="0">
                <a:solidFill>
                  <a:srgbClr val="002060"/>
                </a:solidFill>
              </a:rPr>
              <a:t>и нужнее.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Кровать </a:t>
            </a:r>
            <a:r>
              <a:rPr lang="ru-RU" sz="2400" b="1" dirty="0">
                <a:solidFill>
                  <a:srgbClr val="002060"/>
                </a:solidFill>
              </a:rPr>
              <a:t>говорила: «Я очень удобна для сна и отдыха. У меня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есть матрац , пуховая подушка, теплое одеяло, чистое белье.»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Диван </a:t>
            </a:r>
            <a:r>
              <a:rPr lang="ru-RU" sz="2400" b="1" dirty="0">
                <a:solidFill>
                  <a:srgbClr val="002060"/>
                </a:solidFill>
              </a:rPr>
              <a:t>говорил</a:t>
            </a:r>
            <a:r>
              <a:rPr lang="ru-RU" sz="2400" b="1" dirty="0" smtClean="0">
                <a:solidFill>
                  <a:srgbClr val="002060"/>
                </a:solidFill>
              </a:rPr>
              <a:t>:  «</a:t>
            </a:r>
            <a:r>
              <a:rPr lang="ru-RU" sz="2400" b="1" dirty="0">
                <a:solidFill>
                  <a:srgbClr val="002060"/>
                </a:solidFill>
              </a:rPr>
              <a:t>Нет, я удобнее, у меня есть большая мягкая спинка и подлокотники. На </a:t>
            </a:r>
            <a:r>
              <a:rPr lang="ru-RU" sz="2400" b="1" dirty="0" smtClean="0">
                <a:solidFill>
                  <a:srgbClr val="002060"/>
                </a:solidFill>
              </a:rPr>
              <a:t>меня   можно </a:t>
            </a:r>
            <a:r>
              <a:rPr lang="ru-RU" sz="2400" b="1" dirty="0">
                <a:solidFill>
                  <a:srgbClr val="002060"/>
                </a:solidFill>
              </a:rPr>
              <a:t>сесть вместе с игрушками или книжками, заниматься или </a:t>
            </a:r>
            <a:r>
              <a:rPr lang="ru-RU" sz="2400" b="1" dirty="0" smtClean="0">
                <a:solidFill>
                  <a:srgbClr val="002060"/>
                </a:solidFill>
              </a:rPr>
              <a:t>смотреть  телевизор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362" name="Picture 2" descr="D:\Desktop\кровать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802"/>
            <a:ext cx="2232248" cy="19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Desktop\дива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802"/>
            <a:ext cx="3168352" cy="196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199171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Так они спорили каждый </a:t>
            </a:r>
            <a:r>
              <a:rPr lang="ru-RU" sz="2700" b="1" dirty="0" smtClean="0"/>
              <a:t>день </a:t>
            </a:r>
            <a:r>
              <a:rPr lang="ru-RU" sz="2700" b="1" dirty="0" smtClean="0"/>
              <a:t>пока </a:t>
            </a:r>
            <a:r>
              <a:rPr lang="ru-RU" sz="2700" b="1" dirty="0"/>
              <a:t>не появились в комнате …</a:t>
            </a:r>
            <a:br>
              <a:rPr lang="ru-RU" sz="2700" b="1" dirty="0"/>
            </a:br>
            <a:r>
              <a:rPr lang="ru-RU" sz="2700" dirty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Стол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 стул </a:t>
            </a:r>
            <a:r>
              <a:rPr lang="ru-RU" sz="27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986614" cy="2859593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А вы для чего ? – спросили диван и кровать 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Стол </a:t>
            </a:r>
            <a:r>
              <a:rPr lang="ru-RU" sz="2800" b="1" dirty="0">
                <a:solidFill>
                  <a:srgbClr val="002060"/>
                </a:solidFill>
              </a:rPr>
              <a:t>ответил : «</a:t>
            </a:r>
            <a:r>
              <a:rPr lang="ru-RU" sz="2800" b="1" dirty="0" smtClean="0">
                <a:solidFill>
                  <a:srgbClr val="002060"/>
                </a:solidFill>
              </a:rPr>
              <a:t>Я обеденный </a:t>
            </a:r>
            <a:r>
              <a:rPr lang="ru-RU" sz="2800" b="1" dirty="0">
                <a:solidFill>
                  <a:srgbClr val="002060"/>
                </a:solidFill>
              </a:rPr>
              <a:t>стол , за меня садятся кушать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« </a:t>
            </a:r>
            <a:r>
              <a:rPr lang="ru-RU" sz="2800" b="1" dirty="0">
                <a:solidFill>
                  <a:srgbClr val="002060"/>
                </a:solidFill>
              </a:rPr>
              <a:t>А я стул , главный помощник стола . За столом нужно сидеть на стуле </a:t>
            </a:r>
            <a:r>
              <a:rPr lang="ru-RU" sz="2800" b="1" dirty="0" smtClean="0">
                <a:solidFill>
                  <a:srgbClr val="002060"/>
                </a:solidFill>
              </a:rPr>
              <a:t>. У </a:t>
            </a:r>
            <a:r>
              <a:rPr lang="ru-RU" sz="2800" b="1" dirty="0">
                <a:solidFill>
                  <a:srgbClr val="002060"/>
                </a:solidFill>
              </a:rPr>
              <a:t>меня высокая спинка, сиденье , четыре ножки»</a:t>
            </a:r>
          </a:p>
          <a:p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D:\Desktop\стол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77" y="948766"/>
            <a:ext cx="2728234" cy="176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D:\Desktop\стул 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937" y="805892"/>
            <a:ext cx="1896375" cy="190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D:\Desktop\стол и стул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209176"/>
            <a:ext cx="32385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051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142875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Потом появились шкаф , комод,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тумбочка ,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книжный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шкаф.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381328"/>
            <a:ext cx="8501122" cy="262382"/>
          </a:xfrm>
        </p:spPr>
        <p:txBody>
          <a:bodyPr>
            <a:normAutofit fontScale="25000" lnSpcReduction="20000"/>
          </a:bodyPr>
          <a:lstStyle/>
          <a:p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D:\Desktop\шкаф для одеж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216" y="2719682"/>
            <a:ext cx="1689119" cy="3109610"/>
          </a:xfrm>
          <a:prstGeom prst="rect">
            <a:avLst/>
          </a:prstGeom>
          <a:noFill/>
        </p:spPr>
      </p:pic>
      <p:pic>
        <p:nvPicPr>
          <p:cNvPr id="17411" name="Picture 3" descr="D:\Desktop\комо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287141"/>
            <a:ext cx="1800200" cy="2213165"/>
          </a:xfrm>
          <a:prstGeom prst="rect">
            <a:avLst/>
          </a:prstGeom>
          <a:noFill/>
        </p:spPr>
      </p:pic>
      <p:pic>
        <p:nvPicPr>
          <p:cNvPr id="17412" name="Picture 4" descr="D:\Desktop\тумб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643050"/>
            <a:ext cx="2000237" cy="1500178"/>
          </a:xfrm>
          <a:prstGeom prst="rect">
            <a:avLst/>
          </a:prstGeom>
          <a:noFill/>
        </p:spPr>
      </p:pic>
      <p:pic>
        <p:nvPicPr>
          <p:cNvPr id="17413" name="Picture 5" descr="D:\Desktop\шкаф с книгами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985" y="3429000"/>
            <a:ext cx="1498996" cy="24002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4" y="2500306"/>
            <a:ext cx="5679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все они спорили друг с другом . Пока старый мудрый комод не сказал 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«Друзья , чего мы спорим ? Все мы очень нужные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предметы . В шкаф и комод складывают одежду.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них есть полочки , выдвижные ящички , дверцы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тумбочка нужна для разных вещей и предметов , 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нее есть выдвижные ящички и дверцы . Книжный шкаф для книг.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него есть много полок . Если б не было мебели , вещи валялись бы в беспорядке , негде бы было отдохнуть. Поэтому каждая мебель важна и необходима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 они помирились и стали жить дружно.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Понравилась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сказка?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Каких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героев сказки вы запомнили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чего нужен?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D:\Desktop\стол и сту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869160"/>
            <a:ext cx="3749790" cy="1477858"/>
          </a:xfrm>
          <a:prstGeom prst="rect">
            <a:avLst/>
          </a:prstGeom>
          <a:noFill/>
        </p:spPr>
      </p:pic>
      <p:pic>
        <p:nvPicPr>
          <p:cNvPr id="7" name="Picture 3" descr="D:\Desktop\комод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304" y="4513951"/>
            <a:ext cx="1709933" cy="1833067"/>
          </a:xfrm>
          <a:prstGeom prst="rect">
            <a:avLst/>
          </a:prstGeom>
          <a:noFill/>
        </p:spPr>
      </p:pic>
      <p:pic>
        <p:nvPicPr>
          <p:cNvPr id="8" name="Picture 5" descr="D:\Desktop\шкаф с книгами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348880"/>
            <a:ext cx="1498996" cy="240029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59" y="1556792"/>
            <a:ext cx="1545084" cy="284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D:\Desktop\тумб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5556" y="4869160"/>
            <a:ext cx="2000237" cy="1500178"/>
          </a:xfrm>
          <a:prstGeom prst="rect">
            <a:avLst/>
          </a:prstGeom>
          <a:noFill/>
        </p:spPr>
      </p:pic>
      <p:pic>
        <p:nvPicPr>
          <p:cNvPr id="11" name="Picture 2" descr="D:\Desktop\кровать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9955" y="2585100"/>
            <a:ext cx="2232248" cy="19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Desktop\диван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2782607"/>
            <a:ext cx="3168352" cy="1966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4643470" cy="3357586"/>
          </a:xfrm>
        </p:spPr>
        <p:txBody>
          <a:bodyPr>
            <a:normAutofit/>
          </a:bodyPr>
          <a:lstStyle/>
          <a:p>
            <a:endParaRPr lang="ru-RU" sz="2600" smtClean="0">
              <a:solidFill>
                <a:srgbClr val="002060"/>
              </a:solidFill>
            </a:endParaRPr>
          </a:p>
          <a:p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57188"/>
            <a:ext cx="864396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давайте поиграем в игру «Доскажи словечко».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142984"/>
            <a:ext cx="6429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Алена </a:t>
            </a:r>
            <a:r>
              <a:rPr lang="ru-RU" sz="2000" b="1" dirty="0"/>
              <a:t>уложила куклу спать</a:t>
            </a:r>
            <a:br>
              <a:rPr lang="ru-RU" sz="2000" b="1" dirty="0"/>
            </a:br>
            <a:r>
              <a:rPr lang="ru-RU" sz="2000" b="1" dirty="0"/>
              <a:t>В игрушечную мягкую...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4578" name="Picture 2" descr="D:\Desktop\игрушечная крова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09" y="857232"/>
            <a:ext cx="2157391" cy="200026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2967335"/>
            <a:ext cx="45720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Хозяина приветствую я "Гав!",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Пойдем гулять! Не прячь одежду в...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9" name="Picture 3" descr="D:\Desktop\шкаф для одеж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3117"/>
            <a:ext cx="1724025" cy="20678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4286256"/>
            <a:ext cx="41434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Пушистый </a:t>
            </a:r>
            <a:r>
              <a:rPr lang="ru-RU" sz="2000" b="1" dirty="0">
                <a:solidFill>
                  <a:srgbClr val="00B050"/>
                </a:solidFill>
              </a:rPr>
              <a:t>Васька плут и хулиган -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Стащил сосиску, лег на мой </a:t>
            </a:r>
            <a:r>
              <a:rPr lang="ru-RU" sz="2000" b="1" dirty="0" smtClean="0">
                <a:solidFill>
                  <a:srgbClr val="00B050"/>
                </a:solidFill>
              </a:rPr>
              <a:t>...</a:t>
            </a:r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4580" name="Picture 4" descr="D:\Desktop\диван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5058" y="4498943"/>
            <a:ext cx="3857652" cy="1714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4876" y="2636912"/>
            <a:ext cx="14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кровать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4851" y="3459777"/>
            <a:ext cx="124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шкаф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6213455"/>
            <a:ext cx="1547664" cy="38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диван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avatars.mds.yandex.net/get-pdb/1773789/eaa45638-3641-4163-8157-0b95d0d25a97/s37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42860" y="0"/>
            <a:ext cx="971547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4643470" cy="3357586"/>
          </a:xfrm>
        </p:spPr>
        <p:txBody>
          <a:bodyPr>
            <a:normAutofit/>
          </a:bodyPr>
          <a:lstStyle/>
          <a:p>
            <a:endParaRPr lang="ru-RU" sz="2600" smtClean="0">
              <a:solidFill>
                <a:srgbClr val="002060"/>
              </a:solidFill>
            </a:endParaRPr>
          </a:p>
          <a:p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57188"/>
            <a:ext cx="864396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давайте поиграем в игру «Доскажи словечко».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142984"/>
            <a:ext cx="6429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Смотреть картинки в книжке интересно,</a:t>
            </a:r>
            <a:br>
              <a:rPr lang="ru-RU" sz="2000" b="1" dirty="0"/>
            </a:br>
            <a:r>
              <a:rPr lang="ru-RU" sz="2000" b="1" dirty="0"/>
              <a:t>Присев на мягкое со спинкой ...(кресло).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967335"/>
            <a:ext cx="4070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Ботиночки Егорушка обул,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Присев на небольшой со спинкой ...(стул).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286256"/>
            <a:ext cx="41434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Мебель для отдыха и для труда,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Ножки четыре, устойчив всегда,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Можно присесть на полезный предмет,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Как называется он?... (табурет).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5" name="Picture 2" descr="D:\Desktop\крес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745" y="833193"/>
            <a:ext cx="2071702" cy="222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D:\Desktop\ст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088" y="2357430"/>
            <a:ext cx="2343088" cy="243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D:\Desktop\табур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46351"/>
            <a:ext cx="207170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124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452</Words>
  <Application>Microsoft Office PowerPoint</Application>
  <PresentationFormat>Экран (4:3)</PresentationFormat>
  <Paragraphs>74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 «Мебель» </vt:lpstr>
      <vt:lpstr> </vt:lpstr>
      <vt:lpstr>Здравствуйте, дорогие ребята! Сегодня я вам хочу рассказать необычную сказку: « Сказку про мебель»</vt:lpstr>
      <vt:lpstr>Жили-были в комнате кровать и  диван   </vt:lpstr>
      <vt:lpstr>Так они спорили каждый день пока не появились в комнате …     Стол и стул . </vt:lpstr>
      <vt:lpstr>Потом появились шкаф , комод,       тумбочка , книжный шкаф.</vt:lpstr>
      <vt:lpstr>  Понравилась сказка?  Каких героев сказки вы запомнили? Для чего нужен?  </vt:lpstr>
      <vt:lpstr>Ребята давайте поиграем в игру «Доскажи словечко».</vt:lpstr>
      <vt:lpstr>Ребята давайте поиграем в игру «Доскажи словечко».</vt:lpstr>
      <vt:lpstr>О чем мы сейчас отгадывали загадки?  Как назвать все эти предметы, одним словом?  А для чего нужна мебель? </vt:lpstr>
      <vt:lpstr> </vt:lpstr>
      <vt:lpstr>Назови предметы мебели</vt:lpstr>
      <vt:lpstr>Мы сегодня узнали, что мебель важна и необходима людям для удобства и комфорта в быту. </vt:lpstr>
      <vt:lpstr>Ребята, вы сегодня все дружно занимались, правильно отвечали на все вопросы, справились со всеми заданиями!                                                                                                                                                             Молодцы!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</cp:lastModifiedBy>
  <cp:revision>63</cp:revision>
  <dcterms:created xsi:type="dcterms:W3CDTF">2020-04-21T08:19:39Z</dcterms:created>
  <dcterms:modified xsi:type="dcterms:W3CDTF">2020-04-21T16:16:01Z</dcterms:modified>
</cp:coreProperties>
</file>