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71600" y="4385369"/>
            <a:ext cx="3429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25600"/>
            <a:ext cx="5657850" cy="287020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00655"/>
            <a:ext cx="4629150" cy="9144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914402"/>
            <a:ext cx="4343400" cy="46735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7200" y="812801"/>
            <a:ext cx="1600200" cy="690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1700" y="914401"/>
            <a:ext cx="3771900" cy="6096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00400" y="5432664"/>
            <a:ext cx="3429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5689824"/>
            <a:ext cx="2800350" cy="97536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14500" y="2540000"/>
            <a:ext cx="4526280" cy="3133344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08126" y="877824"/>
            <a:ext cx="2455164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3771900" y="877825"/>
            <a:ext cx="2455164" cy="457623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882635"/>
            <a:ext cx="2455164" cy="853016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126" y="1828800"/>
            <a:ext cx="2457450" cy="36576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71900" y="882635"/>
            <a:ext cx="2455164" cy="853016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71900" y="1828800"/>
            <a:ext cx="2455164" cy="36576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2480" y="693589"/>
            <a:ext cx="3429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5210" y="693589"/>
            <a:ext cx="3429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96690" y="2366117"/>
            <a:ext cx="3429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1"/>
            <a:ext cx="3257550" cy="4572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6250" y="914401"/>
            <a:ext cx="1943100" cy="4572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817034"/>
            <a:ext cx="5029200" cy="339598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604063"/>
            <a:ext cx="3771900" cy="96107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6514" y="4441952"/>
            <a:ext cx="3429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029916" y="1384587"/>
            <a:ext cx="5430465" cy="7609316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1821046" y="2861301"/>
            <a:ext cx="7384629" cy="3360344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2458466" y="155806"/>
            <a:ext cx="4859522" cy="6339676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2930" y="6502400"/>
            <a:ext cx="565785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914402"/>
            <a:ext cx="4572000" cy="487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0631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01BDE50-3EED-4592-A6EB-BF0C1B19B5C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7220" y="8206318"/>
            <a:ext cx="3429000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" y="7789333"/>
            <a:ext cx="1600200" cy="4064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C7E5E7-737D-4777-A3BB-357B974666D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 smtClean="0"/>
              <a:t>Найди мою тень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8800" y="4572000"/>
            <a:ext cx="4629150" cy="2160239"/>
          </a:xfrm>
        </p:spPr>
        <p:txBody>
          <a:bodyPr/>
          <a:lstStyle/>
          <a:p>
            <a:r>
              <a:rPr lang="kk-KZ" dirty="0" smtClean="0"/>
              <a:t>Дидактическая игра</a:t>
            </a:r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pPr algn="r"/>
            <a:r>
              <a:rPr lang="kk-KZ" dirty="0" smtClean="0"/>
              <a:t>воспитатель: Терехова О.С.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4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icrosoft\Desktop\ИГРА\i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/>
          <p:cNvSpPr/>
          <p:nvPr/>
        </p:nvSpPr>
        <p:spPr>
          <a:xfrm rot="2751854">
            <a:off x="1583171" y="2949300"/>
            <a:ext cx="3827151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19309011">
            <a:off x="2572822" y="2311298"/>
            <a:ext cx="21043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2176689">
            <a:off x="971100" y="6429428"/>
            <a:ext cx="490619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21387552">
            <a:off x="1708354" y="6423818"/>
            <a:ext cx="3576783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8368027">
            <a:off x="765533" y="5163352"/>
            <a:ext cx="550780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44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crosoft\Desktop\ИГРА\i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" y="0"/>
            <a:ext cx="6856222" cy="912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/>
          <p:cNvSpPr/>
          <p:nvPr/>
        </p:nvSpPr>
        <p:spPr>
          <a:xfrm rot="2351267">
            <a:off x="1303012" y="2803879"/>
            <a:ext cx="42396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2796090">
            <a:off x="299707" y="5213265"/>
            <a:ext cx="59380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9865524">
            <a:off x="1310060" y="3946584"/>
            <a:ext cx="42396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8289216">
            <a:off x="471335" y="3529625"/>
            <a:ext cx="56080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20549153">
            <a:off x="1647472" y="6960651"/>
            <a:ext cx="343086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1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crosoft\Desktop\ИГРА\i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460"/>
            <a:ext cx="6858001" cy="913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/>
          <p:cNvSpPr/>
          <p:nvPr/>
        </p:nvSpPr>
        <p:spPr>
          <a:xfrm rot="3329808">
            <a:off x="822559" y="3635589"/>
            <a:ext cx="4972645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3329808">
            <a:off x="744527" y="5633617"/>
            <a:ext cx="5452755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19032926">
            <a:off x="1297809" y="2562859"/>
            <a:ext cx="4060401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9426642">
            <a:off x="1472836" y="4447799"/>
            <a:ext cx="4114895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8847937">
            <a:off x="1147691" y="6317930"/>
            <a:ext cx="4289499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43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crosoft\Desktop\ИГРА\i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1988840" y="1619672"/>
            <a:ext cx="3024336" cy="46085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700808" y="1691680"/>
            <a:ext cx="3312368" cy="151216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772816" y="4716016"/>
            <a:ext cx="3456384" cy="302433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221348" y="4572000"/>
            <a:ext cx="4295884" cy="187220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772816" y="3203848"/>
            <a:ext cx="3744416" cy="468052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47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icrosoft\Desktop\ИГРА\i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2" y="0"/>
            <a:ext cx="6842198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1988840" y="1763688"/>
            <a:ext cx="2808312" cy="29523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2011098" y="3270008"/>
            <a:ext cx="2570030" cy="490239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634701" y="4716016"/>
            <a:ext cx="3738515" cy="158417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1708601" y="1547664"/>
            <a:ext cx="3376583" cy="464400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340768" y="3023828"/>
            <a:ext cx="4176464" cy="50045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1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icrosoft\Desktop\ИГРА\i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/>
          <p:cNvSpPr/>
          <p:nvPr/>
        </p:nvSpPr>
        <p:spPr>
          <a:xfrm rot="2460393">
            <a:off x="1157725" y="3124570"/>
            <a:ext cx="4548827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2460393">
            <a:off x="1085716" y="4636738"/>
            <a:ext cx="4548827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2460393">
            <a:off x="1049608" y="6466954"/>
            <a:ext cx="4843135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9433394">
            <a:off x="1213567" y="4506601"/>
            <a:ext cx="4548827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7932686">
            <a:off x="96984" y="4636737"/>
            <a:ext cx="6526288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9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icrosoft\Desktop\ИГРА\i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3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1484784" y="1763688"/>
            <a:ext cx="3960440" cy="6408712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428800" y="2843808"/>
            <a:ext cx="3656384" cy="3456384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132856" y="1331640"/>
            <a:ext cx="3024336" cy="3384376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428800" y="3275856"/>
            <a:ext cx="4304456" cy="324036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1052736" y="4427984"/>
            <a:ext cx="4680520" cy="3456384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78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icrosoft\Desktop\ИГРА\i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3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2060848" y="1907704"/>
            <a:ext cx="3240360" cy="2736304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628800" y="2987824"/>
            <a:ext cx="3312368" cy="4464496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412776" y="1475656"/>
            <a:ext cx="4248472" cy="3320752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196752" y="2771800"/>
            <a:ext cx="4680520" cy="3456384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052736" y="6084168"/>
            <a:ext cx="4400872" cy="1728192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53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icrosoft\Desktop\ИГРА\i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05"/>
            <a:ext cx="6858001" cy="913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1844824" y="1691680"/>
            <a:ext cx="3456384" cy="460851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412776" y="3203848"/>
            <a:ext cx="4104456" cy="1370154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340768" y="4716016"/>
            <a:ext cx="3816424" cy="3096344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196752" y="1331640"/>
            <a:ext cx="4320480" cy="512095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340768" y="2987824"/>
            <a:ext cx="3960440" cy="5184576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90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27</TotalTime>
  <Words>10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Найди мою тень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</dc:creator>
  <cp:lastModifiedBy>Microsoft</cp:lastModifiedBy>
  <cp:revision>22</cp:revision>
  <dcterms:created xsi:type="dcterms:W3CDTF">2020-04-20T06:37:50Z</dcterms:created>
  <dcterms:modified xsi:type="dcterms:W3CDTF">2020-04-20T07:05:47Z</dcterms:modified>
</cp:coreProperties>
</file>