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1E0C3-226A-4994-BE2E-2F6725325B3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1C9FD-B039-431C-969B-0C05D04E2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1E0C3-226A-4994-BE2E-2F6725325B3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1C9FD-B039-431C-969B-0C05D04E2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1E0C3-226A-4994-BE2E-2F6725325B3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1C9FD-B039-431C-969B-0C05D04E2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1E0C3-226A-4994-BE2E-2F6725325B3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1C9FD-B039-431C-969B-0C05D04E2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1E0C3-226A-4994-BE2E-2F6725325B3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1C9FD-B039-431C-969B-0C05D04E2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1E0C3-226A-4994-BE2E-2F6725325B3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1C9FD-B039-431C-969B-0C05D04E2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1E0C3-226A-4994-BE2E-2F6725325B3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1C9FD-B039-431C-969B-0C05D04E2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1E0C3-226A-4994-BE2E-2F6725325B3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1C9FD-B039-431C-969B-0C05D04E2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1E0C3-226A-4994-BE2E-2F6725325B3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1C9FD-B039-431C-969B-0C05D04E2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1E0C3-226A-4994-BE2E-2F6725325B3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1C9FD-B039-431C-969B-0C05D04E2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1E0C3-226A-4994-BE2E-2F6725325B3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1C9FD-B039-431C-969B-0C05D04E252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FA1E0C3-226A-4994-BE2E-2F6725325B3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51C9FD-B039-431C-969B-0C05D04E25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2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Мышка - норушка»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Мүсіндеу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«Лепка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Терехова О.С.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icrosoft\Desktop\a6c67100295ecfade9894dd8a1d25b77_i-58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58051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rosoft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любят есть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мыши?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Раскатываем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шарики.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из желтого пластилина маленькие шарики-зернышки.</a:t>
            </a:r>
          </a:p>
          <a:p>
            <a:endParaRPr lang="ru-RU" dirty="0"/>
          </a:p>
        </p:txBody>
      </p:sp>
      <p:pic>
        <p:nvPicPr>
          <p:cNvPr id="1027" name="Picture 3" descr="C:\Users\Microsoft\Desktop\a6c67100295ecfade9894dd8a1d25b77_i-58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416" y="4005064"/>
            <a:ext cx="2789167" cy="278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gifki.org/data/media/213/mysh-animatsionnaya-kartinka-036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32" y="188640"/>
            <a:ext cx="1011735" cy="93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icrosoft\Desktop\Новая папка (2)\P00427-145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224" y="1281960"/>
            <a:ext cx="1113551" cy="1484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rosoft\Desktop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81128"/>
            <a:ext cx="8183880" cy="223224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красивые мышата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получились!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маленького мышонка много друзей, ему не будет скучно.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Мама-мышь благодарит за помощь.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Microsoft\Desktop\83255651_1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59842"/>
            <a:ext cx="5445901" cy="299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icrosoft\Desktop\a6c67100295ecfade9894dd8a1d25b77_i-58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12" y="3589803"/>
            <a:ext cx="1414180" cy="14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Microsoft\Desktop\Новая папка (2)\P00427-1451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2"/>
          <a:stretch/>
        </p:blipFill>
        <p:spPr bwMode="auto">
          <a:xfrm>
            <a:off x="3419872" y="260648"/>
            <a:ext cx="1950173" cy="2334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rosoft\Desktop\1538294454_background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21088"/>
            <a:ext cx="8183880" cy="1813952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6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94792"/>
          </a:xfrm>
        </p:spPr>
        <p:txBody>
          <a:bodyPr>
            <a:norm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Microsoft\Desktop\62019055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5510"/>
            <a:ext cx="2304256" cy="298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30002.rimg.info/icon/187958400068657a7ce02879e073041c05616d7ea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66428"/>
            <a:ext cx="2996590" cy="26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8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Қостілділік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Билингвальный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тышқан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мышка,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зерно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лепить мышку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Білімділік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Образовательная задача: учить детей передавать сходство и характерные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мышки в лепке; закреплять приемы создания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овальной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формы: раскатывание небольших шариков и сплющивание их, раскатывание и присоединение частей; вызвать у детей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того, что получается похожее изображение;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Дамытушылық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Развивающая задача: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память, мелкую моторику пальцев; 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Тәрбиелік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Воспитательная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воспитывать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заботливое отношение к животным.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17.rimg.info/19ddf9097eecb3f1dc03d479a9116c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1368152" cy="21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93096"/>
            <a:ext cx="818388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</a:t>
            </a:r>
            <a:br>
              <a:rPr lang="ru-RU" sz="27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Объясните, пожалуйста, ребёнку задания, сфотографируйте его в процессе их выполнения  и поделитесь этой информацией с воспитателями. </a:t>
            </a:r>
            <a:br>
              <a:rPr lang="ru-RU" sz="27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помощь!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уважаемые родители !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нашего занятия предлагаю подготовить : пластилин разных цветов; салфетка для рук; доска для лепки, картон.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dn-nus-1.pinme.ru/photo/57/6773/576773423c7251f77056b9a7c973eba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61992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icrosoft\Desktop\Новая папка (2)\P00427-144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5936" y="2348880"/>
            <a:ext cx="1080120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rosoft\Desktop\1538294454_background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661248"/>
            <a:ext cx="8183880" cy="3737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ребята!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загадку: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Ворует крошки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Боится кошки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Правильно. Мышка-норушка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она!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какая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мягкая, маленькая. Это мама-мышка.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нее есть маленький мышонок, он вышел погулять в лес и потерялся.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Мама-мышь с мышонком живут в норке.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Microsoft\Desktop\62019055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1368152" cy="177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rosoft\Desktop\1538294454_background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21088"/>
            <a:ext cx="8183880" cy="181395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и этот шалунишка!</a:t>
            </a:r>
            <a:b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94792"/>
          </a:xfrm>
        </p:spPr>
        <p:txBody>
          <a:bodyPr>
            <a:norm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Microsoft\Desktop\62019055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5510"/>
            <a:ext cx="1512168" cy="195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30002.rimg.info/icon/187958400068657a7ce02879e073041c05616d7ea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708558" cy="23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rosoft\Desktop\1538294454_background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21088"/>
            <a:ext cx="8183880" cy="181395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Слышишь, мышонок! 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взрослых убегать нельзя!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38808"/>
          </a:xfrm>
        </p:spPr>
        <p:txBody>
          <a:bodyPr>
            <a:normAutofit lnSpcReduction="10000"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от мамы убегать можно?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Microsoft\Desktop\62019055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5510"/>
            <a:ext cx="1512168" cy="195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30002.rimg.info/icon/187958400068657a7ce02879e073041c05616d7ea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2708558" cy="23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8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rosoft\Desktop\1538294454_background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21088"/>
            <a:ext cx="8183880" cy="181395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Поможем маме мышке?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38808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мышка просит вас слепить её сынишке друзей мышат, чтобы они вместе играли возле норки.</a:t>
            </a:r>
          </a:p>
        </p:txBody>
      </p:sp>
      <p:pic>
        <p:nvPicPr>
          <p:cNvPr id="4099" name="Picture 3" descr="C:\Users\Microsoft\Desktop\62019055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5510"/>
            <a:ext cx="1512168" cy="195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s17.rimg.info/19ddf9097eecb3f1dc03d479a9116c3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1603220" cy="246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9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rosoft\Desktop\s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Прежде, чем приступить к работе, давайте немного подвигаемся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кверху поднимаем,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их опускаем,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их разведем,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быстрей, быстрей,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Хлопай, хлопай веселей.</a:t>
            </a:r>
          </a:p>
          <a:p>
            <a:endParaRPr lang="ru-RU" dirty="0"/>
          </a:p>
        </p:txBody>
      </p:sp>
      <p:pic>
        <p:nvPicPr>
          <p:cNvPr id="1027" name="Picture 3" descr="C:\Users\Microsoft\Desktop\a6c67100295ecfade9894dd8a1d25b77_i-580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Физминутка-_Раз, два, три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33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rosoft\Desktop\86a1ccd22b94ec0bdf1655a060334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332656"/>
            <a:ext cx="4680520" cy="63367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 комочек пластилина, раскатываю его в шар, </a:t>
            </a:r>
            <a:endParaRPr lang="ru-RU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еперь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катать как палочку, нажимать сильнее с одной стороны, чтобы получилась морковка.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есть у мышки?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какой формы уши?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Надо раскатать два маленьких шарика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расплющить пальчиками. Сейчас их нужно прижать к туловищу по бокам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заостренного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конца, где у мышки мордочка.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какой у мышки хвостик?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хвостика раскатываю кусочек пластилина между ладонями прямыми движениями.</a:t>
            </a:r>
          </a:p>
          <a:p>
            <a:endParaRPr lang="ru-RU" dirty="0"/>
          </a:p>
        </p:txBody>
      </p:sp>
      <p:pic>
        <p:nvPicPr>
          <p:cNvPr id="2051" name="Picture 3" descr="C:\Users\Microsoft\Desktop\Новая папка (2)\P00427-144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12" y="188640"/>
            <a:ext cx="978065" cy="1304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crosoft\Desktop\Новая папка (2)\P00427-144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692" y="188640"/>
            <a:ext cx="869922" cy="1159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icrosoft\Desktop\Новая папка (2)\P00427-1447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5"/>
          <a:stretch/>
        </p:blipFill>
        <p:spPr bwMode="auto">
          <a:xfrm>
            <a:off x="746639" y="1628800"/>
            <a:ext cx="1104210" cy="1314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icrosoft\Desktop\Новая папка (2)\P00427-14482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4"/>
          <a:stretch/>
        </p:blipFill>
        <p:spPr bwMode="auto">
          <a:xfrm flipH="1">
            <a:off x="6622175" y="1448998"/>
            <a:ext cx="1209686" cy="1298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icrosoft\Desktop\Новая папка (2)\P00427-14484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2" b="9266"/>
          <a:stretch/>
        </p:blipFill>
        <p:spPr bwMode="auto">
          <a:xfrm>
            <a:off x="6756199" y="3125095"/>
            <a:ext cx="1682844" cy="1374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icrosoft\Desktop\Новая папка (2)\P00427-1449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1" y="4656713"/>
            <a:ext cx="1232875" cy="1643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icrosoft\Desktop\Новая папка (2)\P00427-14501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5"/>
          <a:stretch/>
        </p:blipFill>
        <p:spPr bwMode="auto">
          <a:xfrm>
            <a:off x="6804248" y="4727871"/>
            <a:ext cx="1347917" cy="1643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130</TotalTime>
  <Words>341</Words>
  <Application>Microsoft Office PowerPoint</Application>
  <PresentationFormat>Экран (4:3)</PresentationFormat>
  <Paragraphs>80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« Мышка - норушка»</vt:lpstr>
      <vt:lpstr>Қостілділік компоненті/ Билингвальный компонент: тышқан - мышка, астық- зерно</vt:lpstr>
      <vt:lpstr>Уважаемые родители!  Объясните, пожалуйста, ребёнку задания, сфотографируйте его в процессе их выполнения  и поделитесь этой информацией с воспитателями.  Спасибо за помощь!  </vt:lpstr>
      <vt:lpstr>Презентация PowerPoint</vt:lpstr>
      <vt:lpstr>А вот и этот шалунишка! </vt:lpstr>
      <vt:lpstr> Слышишь, мышонок!  От взрослых убегать нельзя!</vt:lpstr>
      <vt:lpstr> Поможем маме мышке?</vt:lpstr>
      <vt:lpstr>Прежде, чем приступить к работе, давайте немного подвигаемся</vt:lpstr>
      <vt:lpstr>Презентация PowerPoint</vt:lpstr>
      <vt:lpstr>Презентация PowerPoint</vt:lpstr>
      <vt:lpstr>Какие красивые мышата получились!  Теперь у маленького мышонка много друзей, ему не будет скучно. Мама-мышь благодарит за помощь. </vt:lpstr>
      <vt:lpstr>До новых встреч!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45</cp:revision>
  <dcterms:created xsi:type="dcterms:W3CDTF">2020-04-27T06:04:52Z</dcterms:created>
  <dcterms:modified xsi:type="dcterms:W3CDTF">2020-04-27T09:21:13Z</dcterms:modified>
</cp:coreProperties>
</file>