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FB7759-AA69-4186-AE2D-7F446E8FC54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E3C314-1E99-4951-84D9-64F62B65D3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soft\Desktop\игры для развития словаря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52120"/>
            <a:ext cx="4800600" cy="36004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 воспитатель Коростелева С.Ю.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icrosoft\Desktop\игры для развития словаря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icrosoft\Desktop\игры для развития словаря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" y="19474"/>
            <a:ext cx="6843394" cy="91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768" y="298782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Змея -ползает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3136" y="317249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Кошка - спит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993" y="568347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Собака- ест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735" y="5035406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Мышка - убегает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3168" y="614688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Бабочка –летает, порхает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icrosoft\Desktop\игры для развития словаря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-1"/>
            <a:ext cx="6871691" cy="91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656" y="3842628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Деревянный стол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569" y="3203848"/>
            <a:ext cx="222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Бумажный самолетик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1128" y="421179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Золотое кольцо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92" y="6331550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Стеклянный стакан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2714" y="5550816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Тканевая салфетка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263" y="670088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Глиняная ваза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icrosoft\Desktop\игры для развития словаря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656" y="5827494"/>
            <a:ext cx="637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Один стол, два стола, три стола, четыре стола, пять столов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88" y="637220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Одна шапка, две шапки, три шапки, четыре шапки, пять шапок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icrosoft\Desktop\игры для развития словаря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784" y="191013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тихо</a:t>
            </a:r>
            <a:endParaRPr lang="ru-RU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120" y="218346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холодно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5143" y="373926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короткий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5143" y="402729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больной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5104" y="428316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толстый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0689" y="575548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закрыть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icrosoft\Desktop\игры для развития словаря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728" y="2953321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Моя пирамидка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1008" y="3011913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Мой велосипед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993" y="5046341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Мои флажки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9080" y="4861675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Моя конфета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56" y="63722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Моё: солнышко, ведерко, пальто, облако, окно, платье…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Мой: папа, карандаш, носок, платок, цветок, ветер…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Моя: мама, юбка, шапка, игра…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Мои: игрушки, колготки, носки, варежки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icrosoft\Desktop\игры для развития словаря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704" y="26997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Большой дом -Домище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7152" y="3616616"/>
            <a:ext cx="165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Маленький дом – домик, домишко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8086" y="1590055"/>
            <a:ext cx="159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Большой мяч -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мячище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984" y="2970285"/>
            <a:ext cx="154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Маленький мяч - мячик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435" y="4909188"/>
            <a:ext cx="175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Большой стул-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стулище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096" y="4744471"/>
            <a:ext cx="190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Маленький стул - стульчик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04" y="673224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столик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6479" y="737102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цветочек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6507" y="644420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вазочка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7192" y="662887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машинка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2776" y="802838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мышка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340768" y="5940152"/>
            <a:ext cx="1440160" cy="873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84984" y="5940152"/>
            <a:ext cx="201524" cy="16155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992415" y="5940152"/>
            <a:ext cx="228673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132856" y="5940152"/>
            <a:ext cx="2664296" cy="2088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73216" y="5940152"/>
            <a:ext cx="504056" cy="8077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7CCA62"/>
      </a:accent4>
      <a:accent5>
        <a:srgbClr val="00B050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154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27</cp:revision>
  <dcterms:created xsi:type="dcterms:W3CDTF">2020-04-30T11:16:56Z</dcterms:created>
  <dcterms:modified xsi:type="dcterms:W3CDTF">2020-04-30T12:00:38Z</dcterms:modified>
</cp:coreProperties>
</file>