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2604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085C3DB-F8A9-44FF-AA26-1D35E8DB8B3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525E98B-7BAD-47D1-B2C2-FABA4D4372D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85C3DB-F8A9-44FF-AA26-1D35E8DB8B3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525E98B-7BAD-47D1-B2C2-FABA4D4372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85C3DB-F8A9-44FF-AA26-1D35E8DB8B3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525E98B-7BAD-47D1-B2C2-FABA4D4372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85C3DB-F8A9-44FF-AA26-1D35E8DB8B3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525E98B-7BAD-47D1-B2C2-FABA4D4372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085C3DB-F8A9-44FF-AA26-1D35E8DB8B3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525E98B-7BAD-47D1-B2C2-FABA4D4372D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85C3DB-F8A9-44FF-AA26-1D35E8DB8B3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525E98B-7BAD-47D1-B2C2-FABA4D4372D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85C3DB-F8A9-44FF-AA26-1D35E8DB8B3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525E98B-7BAD-47D1-B2C2-FABA4D4372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85C3DB-F8A9-44FF-AA26-1D35E8DB8B3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525E98B-7BAD-47D1-B2C2-FABA4D4372D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85C3DB-F8A9-44FF-AA26-1D35E8DB8B3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525E98B-7BAD-47D1-B2C2-FABA4D4372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085C3DB-F8A9-44FF-AA26-1D35E8DB8B3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525E98B-7BAD-47D1-B2C2-FABA4D4372D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085C3DB-F8A9-44FF-AA26-1D35E8DB8B3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525E98B-7BAD-47D1-B2C2-FABA4D4372D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085C3DB-F8A9-44FF-AA26-1D35E8DB8B3E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4525E98B-7BAD-47D1-B2C2-FABA4D4372DE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5.wdp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rosoft\Desktop\7\7 мая\7-mamyr_sha-yr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4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Наша Армия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День Победы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819400"/>
            <a:ext cx="8298298" cy="348992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Қоршаған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ортамен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танысу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» «Ознакомление с окружающим миром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r>
              <a:rPr lang="ru-RU" sz="2000" b="1" dirty="0" smtClean="0">
                <a:solidFill>
                  <a:schemeClr val="bg1"/>
                </a:solidFill>
              </a:rPr>
              <a:t>Воспитатель</a:t>
            </a:r>
            <a:r>
              <a:rPr lang="ru-RU" sz="2000" b="1" dirty="0" smtClean="0">
                <a:solidFill>
                  <a:schemeClr val="bg1"/>
                </a:solidFill>
              </a:rPr>
              <a:t>: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Терехова О.С.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29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932587/3292b344-2b5d-48a9-9046-0a98cb24c982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55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вспомним имена героев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Казахстанцев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их подвиг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052736"/>
            <a:ext cx="7560840" cy="3528392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Две девушки из Казахстана –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Молдагулова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Маншук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Маметова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стали Героями этой Великой войны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посмертно.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73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932587/3292b344-2b5d-48a9-9046-0a98cb24c982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55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Маншук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Маметова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5112568" cy="5805264"/>
          </a:xfrm>
        </p:spPr>
        <p:txBody>
          <a:bodyPr>
            <a:normAutofit fontScale="77500" lnSpcReduction="2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Пулемётчица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100-й отдельной стрелковой бригады Калининского фронта, гвардии старший сержант. Первая казахская женщина, которой было присвоено звание Герой Советского Союза. Эта отважная девушка в одиночку несколько часов подряд отбивалась от атак противника и уничтожила семь десятков вражеских солдат.-</a:t>
            </a:r>
          </a:p>
        </p:txBody>
      </p:sp>
      <p:pic>
        <p:nvPicPr>
          <p:cNvPr id="5" name="Рисунок 4" descr="https://static.zakon.kz/uploads/posts/2017-05/1494049721_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696072" cy="42195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546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932587/3292b344-2b5d-48a9-9046-0a98cb24c982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55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Молдагулова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5976664" cy="5805264"/>
          </a:xfrm>
        </p:spPr>
        <p:txBody>
          <a:bodyPr>
            <a:no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14-лет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жила в детском доме № 46 в Ленинграде. В марте 1942 года по Дороге жизни (через Ладожское озеро) детей эвакуировали из блокированного гитлеровцами Ленинграда в село Вятское Ярославской области. 1 октября 1942 года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Молдагулова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была зачислена студенткой в Рыбинский авиатехникум. Проучившись три месяца,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подала заявление в городской военкомат с просьбой принять ее добровольцем в ряды Красной Армии. 21 декабря 1942 года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Молдагулова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была отчислена из техникума в связи с уходом на фронт 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.В начале января 1944 года 54-я бригада двинулась в наступление. Батальон, вместе с которым шли снайперы, должен был перерезать железную дорогу Новосокольники — Дно и захватить деревню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Казачиха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Немцы упорно оборонялись, однако советские бойцы смогли подобраться к вражеским позициям. В этот момент погиб командир роты. Бойцы явно растерялись. Вот тогда поднялась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крикнула: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Қазақтар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» За ней пошла вся рота и ворвалась в траншеи врага. Перед смертью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написала письмо своей сестре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Сапуре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 официальным данным,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убила 78 фашистов. Но казахские музейные работники больше склоняются к версии, что более ста. Она остановила захват фашистами крайне удобной точки для атаки ценой своей жизни. 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во время рукопашной рядом 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Алией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взорвалась мина. Осколок попал ей в руку. Несмотря на ранение, девушка не бросила автомат и подстрелила одного вражеского офицера. Но тот успел выстрелить в ответ и вторично ранил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Рана оказалась смертельной.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Молдагулова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погибла в бою 14 января севернее города Новосокольники. 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Звание Героя Советского Союза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Нурмухамбетовне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Молдагуловой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присвоено посмертно 4 июня 1944 года. Награждена также орденом Ленина. Похоронена в деревне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Монаково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Новосокольнического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Псковской области. Ей было всего 18 лет...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ÐÐ»Ð¸Ñ ÐÐ¾Ð»Ð´Ð°Ð³ÑÐ»Ð¾Ð²Ð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0922"/>
            <a:ext cx="2771800" cy="23841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519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932587/3292b344-2b5d-48a9-9046-0a98cb24c982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5518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Нуркен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Абдиров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5976664" cy="5805264"/>
          </a:xfrm>
        </p:spPr>
        <p:txBody>
          <a:bodyPr>
            <a:normAutofit fontScale="62500" lnSpcReduction="2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 за 16 боевых вылетов казахстанский летчик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Нуркен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Абдиров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своём самолёте Ил-2 уничтожил несколько вражеских танков и более двадцати автомашин. 19 декабря 1942 года при штурмовке позиций противника у хутора Коньков его самолёт получил прямое попадание в мотор и загорелся. Понимая, что шансов дотянуть до своих нет,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Абдиров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направил горящую машину в колонну вражеских танков. Позже, после его гибели, в годы войны на средства заключённых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Карлага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построен и участвовал в боях самолёт "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Нуркен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Абдиров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 Советского Союза было присвоено 31 марта 1943 года посмертно</a:t>
            </a:r>
          </a:p>
        </p:txBody>
      </p:sp>
      <p:pic>
        <p:nvPicPr>
          <p:cNvPr id="6" name="Рисунок 5" descr="https://static.zakon.kz/uploads/posts/2017-05/1494049723_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31641"/>
            <a:ext cx="2614532" cy="36724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6906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932587/3292b344-2b5d-48a9-9046-0a98cb24c982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5912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на фотографии людей в военной форме. У них у всех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награды.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награды, назовите?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27853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41185" y="6277962"/>
            <a:ext cx="61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Ордена, медали, значки</a:t>
            </a:r>
          </a:p>
        </p:txBody>
      </p:sp>
      <p:pic>
        <p:nvPicPr>
          <p:cNvPr id="5122" name="Picture 2" descr="https://avatars.mds.yandex.net/get-pdb/1016956/d0968202-4b29-41ae-ba70-e89c3c7c51f8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48" y="1916832"/>
            <a:ext cx="1791162" cy="238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news.nashbryansk.ru/v2/uploads/news/images/2020/January/571e201039b2098196f32e281e3d3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244" y="1999230"/>
            <a:ext cx="3485511" cy="230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vatars.mds.yandex.net/get-pdb/964669/2d2fa6cc-2bde-4f8c-b151-6242d475626b/s1200?webp=fal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66" y="1968660"/>
            <a:ext cx="1555063" cy="233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13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5" y="253536"/>
            <a:ext cx="9139335" cy="14472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9мая в нашей стране проходят праздничные парады.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 солдаты на парад одевают праздничную военную форму, ордена, награды, которые они заслужили, защищая нашу Родину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www.akorda.kz/upload/Foto%20na%20sait/%D0%92%D0%BE%D0%B7%D0%BB%D0%BE%D0%B6%D0%B5%D0%BD%D0%B8%D0%B5%20%D1%86%D0%B2%D0%B5%D1%82%D0%BE%D0%B2%2C%2009.05.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" y="1484784"/>
            <a:ext cx="9139335" cy="5097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8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rot.info/uploads/posts/2020-01/1580406101_3-p-armeiskie-foni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530"/>
            <a:ext cx="9144000" cy="692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6632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 времена , во всех странах Армия  защищает свою Родину.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защищает нашу Родину на суше</a:t>
            </a: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Сухопутные войска: солдаты, артиллеристы, пограничники, танкисты, внутренние войска, ракетные войска</a:t>
            </a:r>
          </a:p>
          <a:p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защищает нашу Родину на море</a:t>
            </a: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Военно-морской флот: моряки, подводники</a:t>
            </a:r>
            <a:endParaRPr lang="ru-RU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защищает нашу Родину в воздухе</a:t>
            </a: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Военно-воздушные силы: летчики, десантники</a:t>
            </a:r>
            <a:endParaRPr lang="ru-RU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66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2.f-cdn.com/contestentries/1192762/20150032/5a1b0f31b17a7_thumb9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5192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сейчас с вами просмотрим картинки, а  вы угадайте и назовите, к каким родам войск они относятся.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43276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2" name="Picture 4" descr="https://ds04.infourok.ru/uploads/ex/12fe/00144ac5-1cf3b3a4/hello_html_14e4b41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4" t="6968" r="34146" b="3756"/>
          <a:stretch/>
        </p:blipFill>
        <p:spPr bwMode="auto">
          <a:xfrm>
            <a:off x="395536" y="1844824"/>
            <a:ext cx="1463694" cy="245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pdb/214107/0bdf201c-f29a-48b2-9624-5bda97abf0b7/s1200?webp=fals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t="15039" r="27586" b="6119"/>
          <a:stretch/>
        </p:blipFill>
        <p:spPr bwMode="auto">
          <a:xfrm>
            <a:off x="2555775" y="1844824"/>
            <a:ext cx="2023567" cy="254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g2.labirint.ru/rcimg/63105f5159f077f2abab1476bff7e7ff/1920x1080/books4/39244/ph_1.jpg?156371194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r="9208" b="7629"/>
          <a:stretch/>
        </p:blipFill>
        <p:spPr bwMode="auto">
          <a:xfrm>
            <a:off x="4932040" y="1897733"/>
            <a:ext cx="1832341" cy="24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vatars.mds.yandex.net/get-pdb/2798144/46b0cda3-0f2c-41b8-96e9-48ccd282e14b/s3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53750"/>
            <a:ext cx="1553325" cy="23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tatic.zakon.kz/uploads/posts/2015-04/1427977832_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5" y="4797152"/>
            <a:ext cx="2424335" cy="181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ds05.infourok.ru/uploads/ex/08c3/0001dd82-d8f7068a/hello_html_m16a3152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017" y="4660634"/>
            <a:ext cx="1364326" cy="195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ds04.infourok.ru/uploads/ex/0bc0/00021b17-963e5ffc/img2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1" t="16471" r="41495" b="38994"/>
          <a:stretch/>
        </p:blipFill>
        <p:spPr bwMode="auto">
          <a:xfrm>
            <a:off x="4916674" y="4640345"/>
            <a:ext cx="1368445" cy="18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static.tildacdn.com/tild6563-3739-4662-a161-313433623531/2908874_original_no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848" y="4660634"/>
            <a:ext cx="2581040" cy="172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291" y="390711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Десантник-военно- воздушные войска</a:t>
            </a:r>
            <a:endParaRPr lang="ru-RU" sz="12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6299" y="4160981"/>
            <a:ext cx="168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Пограничник – сухопутные войска</a:t>
            </a:r>
            <a:endParaRPr lang="ru-RU" sz="12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0284" y="4064088"/>
            <a:ext cx="1572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Артиллерист – сухопутные войска</a:t>
            </a:r>
            <a:endParaRPr lang="ru-RU" sz="12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7432" y="4223092"/>
            <a:ext cx="173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Летчик – военно-воздушные силы</a:t>
            </a:r>
            <a:endParaRPr lang="ru-RU" sz="12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180" y="6478236"/>
            <a:ext cx="2411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Моряки – военно-морской флот</a:t>
            </a:r>
            <a:endParaRPr lang="ru-RU" sz="12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6680" y="6139488"/>
            <a:ext cx="15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Подводник – военно-морской флот</a:t>
            </a:r>
            <a:endParaRPr lang="ru-RU" sz="12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6674" y="5965828"/>
            <a:ext cx="1353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войска – сухопутные войска</a:t>
            </a:r>
            <a:endParaRPr lang="ru-RU" sz="1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3869" y="6401499"/>
            <a:ext cx="2282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Танкисты-сухопутные войска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7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rot.info/uploads/posts/2020-01/1580406101_3-p-armeiskie-foni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530"/>
            <a:ext cx="9144000" cy="692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59240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того что бы в наше мирное время защищать Родину, охранять 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спокойствие нужны военные профессии.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511256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же бывают военные  профессии?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-Кто служит в ракетных войсках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Ракетчики</a:t>
            </a:r>
            <a:endParaRPr lang="ru-RU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-Кто служит в сухопутных войсках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Солдаты</a:t>
            </a:r>
            <a:endParaRPr lang="ru-RU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-Кто охраняет границы нашей Родины на земле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Пограничники</a:t>
            </a:r>
            <a:endParaRPr lang="ru-RU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-Кто служит в танковых войсках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Танкисты</a:t>
            </a:r>
            <a:endParaRPr lang="ru-RU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-Кто охраняет морские границы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Моряки, подводники</a:t>
            </a:r>
            <a:endParaRPr lang="ru-RU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Кто поднимает в воздух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самолёты ?</a:t>
            </a:r>
          </a:p>
          <a:p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Летчики</a:t>
            </a:r>
            <a:endParaRPr lang="ru-RU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Кто служит в воздушно -десантных  войсках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Десантники</a:t>
            </a:r>
            <a:endParaRPr lang="ru-RU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08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Microsoft\Desktop\ice_screenshot_2019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683568" y="1484784"/>
            <a:ext cx="5472608" cy="648072"/>
          </a:xfrm>
          <a:prstGeom prst="straightConnector1">
            <a:avLst/>
          </a:prstGeom>
          <a:ln>
            <a:solidFill>
              <a:schemeClr val="accent6">
                <a:lumMod val="25000"/>
              </a:schemeClr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683568" y="3933056"/>
            <a:ext cx="5625008" cy="1080120"/>
          </a:xfrm>
          <a:prstGeom prst="straightConnector1">
            <a:avLst/>
          </a:prstGeom>
          <a:ln>
            <a:solidFill>
              <a:schemeClr val="accent6">
                <a:lumMod val="25000"/>
              </a:schemeClr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644008" y="2285256"/>
            <a:ext cx="1664568" cy="3231976"/>
          </a:xfrm>
          <a:prstGeom prst="straightConnector1">
            <a:avLst/>
          </a:prstGeom>
          <a:ln>
            <a:solidFill>
              <a:schemeClr val="accent6">
                <a:lumMod val="25000"/>
              </a:schemeClr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339752" y="1961220"/>
            <a:ext cx="5472608" cy="3772036"/>
          </a:xfrm>
          <a:prstGeom prst="straightConnector1">
            <a:avLst/>
          </a:prstGeom>
          <a:ln>
            <a:solidFill>
              <a:schemeClr val="accent6">
                <a:lumMod val="25000"/>
              </a:schemeClr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267744" y="3501008"/>
            <a:ext cx="5688632" cy="1800200"/>
          </a:xfrm>
          <a:prstGeom prst="straightConnector1">
            <a:avLst/>
          </a:prstGeom>
          <a:ln>
            <a:solidFill>
              <a:schemeClr val="accent6">
                <a:lumMod val="25000"/>
              </a:schemeClr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483768" y="1340768"/>
            <a:ext cx="2160240" cy="4104456"/>
          </a:xfrm>
          <a:prstGeom prst="straightConnector1">
            <a:avLst/>
          </a:prstGeom>
          <a:ln>
            <a:solidFill>
              <a:schemeClr val="accent6">
                <a:lumMod val="25000"/>
              </a:schemeClr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86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crosoft\Desktop\7\7 мая\7-maya-2019-g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" y="0"/>
            <a:ext cx="91425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6491064" cy="180731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err="1">
                <a:solidFill>
                  <a:schemeClr val="bg1"/>
                </a:solidFill>
              </a:rPr>
              <a:t>Мақсаты</a:t>
            </a:r>
            <a:r>
              <a:rPr lang="ru-RU" sz="2400" b="1" dirty="0">
                <a:solidFill>
                  <a:schemeClr val="bg1"/>
                </a:solidFill>
              </a:rPr>
              <a:t>/ Цель: Расширять представления о том, что армия охраняет нашу Родину, что в армии служат танкисты, </a:t>
            </a:r>
            <a:r>
              <a:rPr lang="ru-RU" sz="2400" b="1" dirty="0" smtClean="0">
                <a:solidFill>
                  <a:schemeClr val="bg1"/>
                </a:solidFill>
              </a:rPr>
              <a:t>летчики</a:t>
            </a:r>
            <a:r>
              <a:rPr lang="ru-RU" sz="2400" b="1" dirty="0">
                <a:solidFill>
                  <a:schemeClr val="bg1"/>
                </a:solidFill>
              </a:rPr>
              <a:t>, моряки, пехотинцы и </a:t>
            </a:r>
            <a:r>
              <a:rPr lang="ru-RU" sz="2400" b="1" dirty="0" smtClean="0">
                <a:solidFill>
                  <a:schemeClr val="bg1"/>
                </a:solidFill>
              </a:rPr>
              <a:t>ракетчики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7"/>
            <a:ext cx="8229600" cy="4797153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>
                <a:solidFill>
                  <a:schemeClr val="accent6">
                    <a:lumMod val="25000"/>
                  </a:schemeClr>
                </a:solidFill>
              </a:rPr>
              <a:t>Білімділік</a:t>
            </a: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5000"/>
                  </a:schemeClr>
                </a:solidFill>
              </a:rPr>
              <a:t>міндеті</a:t>
            </a: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/ Образовательная задача: Объяснить, чтобы служить в армии нужно иметь хорошую физическую подготовку, быть </a:t>
            </a:r>
            <a:r>
              <a:rPr lang="ru-RU" b="1" dirty="0" smtClean="0">
                <a:solidFill>
                  <a:schemeClr val="accent6">
                    <a:lumMod val="25000"/>
                  </a:schemeClr>
                </a:solidFill>
              </a:rPr>
              <a:t>смелым</a:t>
            </a: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, мужественным. </a:t>
            </a:r>
            <a:endParaRPr lang="ru-RU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25000"/>
                  </a:schemeClr>
                </a:solidFill>
              </a:rPr>
              <a:t>Познакомить </a:t>
            </a: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с героями Великой Отечественной войны: </a:t>
            </a:r>
            <a:r>
              <a:rPr lang="ru-RU" b="1" dirty="0" err="1">
                <a:solidFill>
                  <a:schemeClr val="accent6">
                    <a:lumMod val="25000"/>
                  </a:schemeClr>
                </a:solidFill>
              </a:rPr>
              <a:t>Б.Момышулы</a:t>
            </a: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25000"/>
                  </a:schemeClr>
                </a:solidFill>
              </a:rPr>
              <a:t>А.Молдагуловой</a:t>
            </a: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25000"/>
                  </a:schemeClr>
                </a:solidFill>
              </a:rPr>
              <a:t>М.Маметовой</a:t>
            </a: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.</a:t>
            </a:r>
          </a:p>
          <a:p>
            <a:r>
              <a:rPr lang="ru-RU" b="1" dirty="0" err="1">
                <a:solidFill>
                  <a:schemeClr val="accent6">
                    <a:lumMod val="25000"/>
                  </a:schemeClr>
                </a:solidFill>
              </a:rPr>
              <a:t>Дамытушылық</a:t>
            </a: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5000"/>
                  </a:schemeClr>
                </a:solidFill>
              </a:rPr>
              <a:t>міндеті</a:t>
            </a: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/ Развивающая задача: Развивать умение детей отвечать на вопросы, обогащать словарный запас. </a:t>
            </a:r>
          </a:p>
          <a:p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5000"/>
                  </a:schemeClr>
                </a:solidFill>
              </a:rPr>
              <a:t>Тәрбиелік</a:t>
            </a: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25000"/>
                  </a:schemeClr>
                </a:solidFill>
              </a:rPr>
              <a:t>міндеті</a:t>
            </a: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/ Воспитательная задача: </a:t>
            </a:r>
            <a:r>
              <a:rPr lang="ru-RU" b="1" dirty="0" smtClean="0">
                <a:solidFill>
                  <a:schemeClr val="accent6">
                    <a:lumMod val="25000"/>
                  </a:schemeClr>
                </a:solidFill>
              </a:rPr>
              <a:t>Воспитывать </a:t>
            </a:r>
            <a:r>
              <a:rPr lang="ru-RU" b="1" dirty="0">
                <a:solidFill>
                  <a:schemeClr val="accent6">
                    <a:lumMod val="25000"/>
                  </a:schemeClr>
                </a:solidFill>
              </a:rPr>
              <a:t>любовь к Родине, уважение к армии</a:t>
            </a:r>
            <a:r>
              <a:rPr lang="ru-RU" b="1" dirty="0" smtClean="0">
                <a:solidFill>
                  <a:schemeClr val="accent6">
                    <a:lumMod val="25000"/>
                  </a:schemeClr>
                </a:solidFill>
              </a:rPr>
              <a:t>.</a:t>
            </a:r>
          </a:p>
          <a:p>
            <a:r>
              <a:rPr lang="ru-RU" b="1" i="1" dirty="0" err="1">
                <a:solidFill>
                  <a:schemeClr val="bg1"/>
                </a:solidFill>
              </a:rPr>
              <a:t>Қостілділік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компоненті</a:t>
            </a:r>
            <a:r>
              <a:rPr lang="ru-RU" b="1" i="1" dirty="0">
                <a:solidFill>
                  <a:schemeClr val="bg1"/>
                </a:solidFill>
              </a:rPr>
              <a:t>/ </a:t>
            </a:r>
            <a:r>
              <a:rPr lang="ru-RU" b="1" i="1" dirty="0" err="1">
                <a:solidFill>
                  <a:schemeClr val="bg1"/>
                </a:solidFill>
              </a:rPr>
              <a:t>Билингвальный</a:t>
            </a:r>
            <a:r>
              <a:rPr lang="ru-RU" b="1" i="1" dirty="0">
                <a:solidFill>
                  <a:schemeClr val="bg1"/>
                </a:solidFill>
              </a:rPr>
              <a:t> компонент: </a:t>
            </a:r>
            <a:r>
              <a:rPr lang="ru-RU" b="1" i="1" dirty="0" err="1">
                <a:solidFill>
                  <a:schemeClr val="bg1"/>
                </a:solidFill>
              </a:rPr>
              <a:t>соғыс</a:t>
            </a:r>
            <a:r>
              <a:rPr lang="ru-RU" b="1" i="1" dirty="0">
                <a:solidFill>
                  <a:schemeClr val="bg1"/>
                </a:solidFill>
              </a:rPr>
              <a:t>- война, </a:t>
            </a:r>
            <a:r>
              <a:rPr lang="ru-RU" b="1" i="1" dirty="0" err="1">
                <a:solidFill>
                  <a:schemeClr val="bg1"/>
                </a:solidFill>
              </a:rPr>
              <a:t>ардагер</a:t>
            </a:r>
            <a:r>
              <a:rPr lang="ru-RU" b="1" i="1" dirty="0">
                <a:solidFill>
                  <a:schemeClr val="bg1"/>
                </a:solidFill>
              </a:rPr>
              <a:t>- ветеран, </a:t>
            </a:r>
            <a:r>
              <a:rPr lang="ru-RU" b="1" i="1" dirty="0" err="1">
                <a:solidFill>
                  <a:schemeClr val="bg1"/>
                </a:solidFill>
              </a:rPr>
              <a:t>қорғаушы</a:t>
            </a:r>
            <a:r>
              <a:rPr lang="ru-RU" b="1" i="1" dirty="0">
                <a:solidFill>
                  <a:schemeClr val="bg1"/>
                </a:solidFill>
              </a:rPr>
              <a:t>- защитник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165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231136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какими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качествами должен обладать настоящий солдат?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165618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Хорошая </a:t>
            </a:r>
            <a:r>
              <a:rPr lang="ru-RU" b="1" dirty="0">
                <a:solidFill>
                  <a:schemeClr val="accent6">
                    <a:lumMod val="10000"/>
                  </a:schemeClr>
                </a:solidFill>
              </a:rPr>
              <a:t>физическая подготовка, сила, </a:t>
            </a: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ловкость, целеустремленность </a:t>
            </a:r>
            <a:r>
              <a:rPr lang="ru-RU" b="1" dirty="0">
                <a:solidFill>
                  <a:schemeClr val="accent6">
                    <a:lumMod val="10000"/>
                  </a:schemeClr>
                </a:solidFill>
              </a:rPr>
              <a:t>и </a:t>
            </a: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стойкость, храбрость, сила воли, смелость</a:t>
            </a:r>
            <a:r>
              <a:rPr lang="ru-RU" b="1" dirty="0">
                <a:solidFill>
                  <a:schemeClr val="accent6">
                    <a:lumMod val="10000"/>
                  </a:schemeClr>
                </a:solidFill>
              </a:rPr>
              <a:t>, активность, выдержка, </a:t>
            </a: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хладнокровие, дружелюбие и большая любовь к Родине</a:t>
            </a:r>
            <a:endParaRPr lang="ru-RU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098" name="Picture 2" descr="https://thumbs.gfycat.com/InformalFewAtlasmoth-max-1m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272415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files.alpini-gignese.webnode.it/200006377-b01d4b20a5/military_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56646"/>
            <a:ext cx="2043893" cy="245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s://oduvanchick.caduk.ru/images/1325152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7" name="Picture 11" descr="C:\Users\Microsoft\Desktop\132515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62562"/>
            <a:ext cx="3190565" cy="240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1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crosoft\Desktop\7\7 мая\hello_html_195dfa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68"/>
          <a:stretch/>
        </p:blipFill>
        <p:spPr bwMode="auto">
          <a:xfrm>
            <a:off x="0" y="1535"/>
            <a:ext cx="9144000" cy="68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583176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днем защитника Отечества!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03757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мая 1992 года президент Казахстана Нурсултан Назарбаев подписал указ о создании национальных вооруженных сил.</a:t>
            </a:r>
          </a:p>
          <a:p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этой даты стало новой традицией казахстанских воинов. </a:t>
            </a:r>
          </a:p>
          <a:p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 защитника Отечества в Казахстане - государственный праздник с весны 2012 года.</a:t>
            </a:r>
          </a:p>
          <a:p>
            <a:endParaRPr lang="en-US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весь казахстанский народ празднует День Защитника Отечества, который является государственным праздником всего казахстанского народа, народа – творца, народа – труженика, народа – победителя.</a:t>
            </a:r>
          </a:p>
        </p:txBody>
      </p:sp>
    </p:spTree>
    <p:extLst>
      <p:ext uri="{BB962C8B-B14F-4D97-AF65-F5344CB8AC3E}">
        <p14:creationId xmlns:p14="http://schemas.microsoft.com/office/powerpoint/2010/main" val="1959146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2.f-cdn.com/contestentries/1192762/20150032/5a1b0f31b17a7_thumb9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89" y="0"/>
            <a:ext cx="9158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511168"/>
          </a:xfrm>
        </p:spPr>
        <p:txBody>
          <a:bodyPr>
            <a:noAutofit/>
          </a:bodyPr>
          <a:lstStyle/>
          <a:p>
            <a:pPr algn="ctr"/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Microsoft\Desktop\132515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86" y="-43426"/>
            <a:ext cx="9171286" cy="690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5544615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занятие подошло к концу, о чем мы сегодня с вами говорили? </a:t>
            </a:r>
          </a:p>
        </p:txBody>
      </p:sp>
      <p:pic>
        <p:nvPicPr>
          <p:cNvPr id="6150" name="Picture 6" descr="http://donetskprofmed.ru/wp-content/uploads/2017/05/844984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66001"/>
            <a:ext cx="871296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65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crosoft\Desktop\7\7 мая\IMG_20170507_115506_91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" y="0"/>
            <a:ext cx="54864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1086" y="253536"/>
            <a:ext cx="3165714" cy="12312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Уважаемые родители! </a:t>
            </a:r>
            <a:br>
              <a:rPr lang="ru-RU" sz="2800" b="1" dirty="0">
                <a:solidFill>
                  <a:srgbClr val="0070C0"/>
                </a:solidFill>
              </a:rPr>
            </a:b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1086" y="1628801"/>
            <a:ext cx="3165714" cy="454371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Объясните, пожалуйста, ребёнку задания, сфотографируйте его в процессе их выполнения  и поделитесь этой информацией с воспитателем. 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Спасибо за помощь!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752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crosoft\Desktop\7\7 мая\7-maya-2019-g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" y="0"/>
            <a:ext cx="91425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6491064" cy="6551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Здравствуйте, дорогие ребята!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9757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 </a:t>
            </a:r>
            <a:r>
              <a:rPr lang="ru-RU" b="1" dirty="0">
                <a:solidFill>
                  <a:srgbClr val="002060"/>
                </a:solidFill>
              </a:rPr>
              <a:t>чём мы будем говорить, вы догадаетесь, если послушаете </a:t>
            </a:r>
          </a:p>
          <a:p>
            <a:r>
              <a:rPr lang="ru-RU" b="1" dirty="0">
                <a:solidFill>
                  <a:srgbClr val="002060"/>
                </a:solidFill>
              </a:rPr>
              <a:t>с</a:t>
            </a:r>
            <a:r>
              <a:rPr lang="ru-RU" b="1" dirty="0" smtClean="0">
                <a:solidFill>
                  <a:srgbClr val="002060"/>
                </a:solidFill>
              </a:rPr>
              <a:t>тихотворение.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И думал ты, что не герой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Но ты закрыл страну с собой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Не ради почестей наград,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Обычный Родины солдат.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О  </a:t>
            </a:r>
            <a:r>
              <a:rPr lang="ru-RU" b="1" i="1" dirty="0" smtClean="0">
                <a:solidFill>
                  <a:srgbClr val="002060"/>
                </a:solidFill>
              </a:rPr>
              <a:t>ком  </a:t>
            </a:r>
            <a:r>
              <a:rPr lang="ru-RU" b="1" i="1" dirty="0">
                <a:solidFill>
                  <a:srgbClr val="002060"/>
                </a:solidFill>
              </a:rPr>
              <a:t>это стихотворение?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94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crosoft\Desktop\7\7 мая\7-maya-2019-g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" y="0"/>
            <a:ext cx="91425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6491064" cy="655184"/>
          </a:xfrm>
        </p:spPr>
        <p:txBody>
          <a:bodyPr>
            <a:no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7666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Сегодня мы с вами поговорим о воинах нашей доблестной Армии, о её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непобедимой силе, о том какая это честь нести службу в её рядах сейчас в  наше мирное время 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Благодаря мужеству и героизму наших солдат и всего народа много лет назад  наша страна ( тогда мы были единой страной Советов) одержала победу в Великой Отечественной войне.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3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azeta-pedagogov.ru/wp-content/uploads/2018/04/oni-kovali-pobedu-anna-mishin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19256" cy="144727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- А кто - </a:t>
            </a:r>
            <a:r>
              <a:rPr lang="ru-RU" sz="3200" b="1" dirty="0" err="1">
                <a:solidFill>
                  <a:srgbClr val="0070C0"/>
                </a:solidFill>
              </a:rPr>
              <a:t>нибудь</a:t>
            </a:r>
            <a:r>
              <a:rPr lang="ru-RU" sz="3200" b="1" dirty="0">
                <a:solidFill>
                  <a:srgbClr val="0070C0"/>
                </a:solidFill>
              </a:rPr>
              <a:t> знает, что это за Победа? Над кем?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7908" y="1916832"/>
            <a:ext cx="4418891" cy="4608512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Немало было сложено песен об этой страшной войне. 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Послушайте </a:t>
            </a:r>
            <a:r>
              <a:rPr lang="ru-RU" b="1" dirty="0">
                <a:solidFill>
                  <a:srgbClr val="002060"/>
                </a:solidFill>
              </a:rPr>
              <a:t>одну из них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en-US" b="1" dirty="0" smtClean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Песни военных лет - День Победы_(Audio-VK4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3808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3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-dog.ru/wallpapers/8/8/515861048243547/prazdnik-den-pobedy-9-maya-georgievskaya-lentochka-lentochka-pamyat-gazeta-foto-soldat-rebenok-vstrech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" y="15620"/>
            <a:ext cx="9137914" cy="68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7120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песня?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праздник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4395531" cy="4975765"/>
          </a:xfrm>
        </p:spPr>
        <p:txBody>
          <a:bodyPr>
            <a:normAutofit fontScale="85000" lnSpcReduction="20000"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ребята, 9Мая наш народ  отмечает один из самых любимых праздников.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Победы- великий важный праздник всего народа. В этот день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вспоминаем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всех кто отдал  свои жизни за нас с вами во время войны.</a:t>
            </a:r>
          </a:p>
          <a:p>
            <a:endParaRPr lang="ru-RU" sz="3600" dirty="0"/>
          </a:p>
        </p:txBody>
      </p:sp>
      <p:pic>
        <p:nvPicPr>
          <p:cNvPr id="2052" name="Picture 4" descr="https://kartinkigif.ru/_ph/23/2/20885025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56792"/>
            <a:ext cx="2376264" cy="29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10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932587/3292b344-2b5d-48a9-9046-0a98cb24c982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экране вы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видите иллюстрации. Кто эти  люди?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31279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6" name="Picture 4" descr="http://berschool.khv.eduru.ru/media/2020/03/02/1253404584/9_maja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172" y="1628800"/>
            <a:ext cx="3777655" cy="31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g2.freepng.ru/20181201/vpo/kisspng-world-war-ii-eastern-front-posttraumatic-stress-di-ampquot-5c03437f121613.14592119154371775907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r="11819"/>
          <a:stretch/>
        </p:blipFill>
        <p:spPr bwMode="auto">
          <a:xfrm>
            <a:off x="323528" y="1628800"/>
            <a:ext cx="2126974" cy="2471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900igr.net/up/datas/194744/0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24508" r="13876" b="10246"/>
          <a:stretch/>
        </p:blipFill>
        <p:spPr bwMode="auto">
          <a:xfrm>
            <a:off x="6551814" y="2118236"/>
            <a:ext cx="2373425" cy="1492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1185" y="6277962"/>
            <a:ext cx="61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Великой Отечественной войны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8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4.bp.blogspot.com/-BH3TKAoKwXo/XMurPTA_AfI/AAAAAAAA0D0/_TywSClkL6sX0JjsctyTHG4QWczOMfJUwCLcBGAs/s1600/656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2388"/>
            <a:ext cx="91440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3671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91264" cy="5479821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на фронт ушло около 70% мужского населения республики в возрасте от 18 до 50 лет. Причем многие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казахстанцы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попадали в самое пекло войны: в битву под Москвой, под Сталинград и на Курскую дугу. Многие наши земляки участвовали в освобождении Европы и взятии Берлина.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вспомним имена героев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Казахстанцев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их подвиг.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8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147</TotalTime>
  <Words>1027</Words>
  <Application>Microsoft Office PowerPoint</Application>
  <PresentationFormat>Экран (4:3)</PresentationFormat>
  <Paragraphs>90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Литейная</vt:lpstr>
      <vt:lpstr>Наша Армия.  День Победы</vt:lpstr>
      <vt:lpstr>Мақсаты/ Цель: Расширять представления о том, что армия охраняет нашу Родину, что в армии служат танкисты, летчики, моряки, пехотинцы и ракетчики.</vt:lpstr>
      <vt:lpstr>Уважаемые родители!  </vt:lpstr>
      <vt:lpstr>Здравствуйте, дорогие ребята!</vt:lpstr>
      <vt:lpstr>Презентация PowerPoint</vt:lpstr>
      <vt:lpstr>- А кто - нибудь знает, что это за Победа? Над кем?</vt:lpstr>
      <vt:lpstr>О чём эта песня? Что это за праздник?</vt:lpstr>
      <vt:lpstr>Ребята, на экране вы видите иллюстрации. Кто эти  люди? </vt:lpstr>
      <vt:lpstr>Презентация PowerPoint</vt:lpstr>
      <vt:lpstr>Давайте вспомним имена героев Казахстанцев и их подвиг</vt:lpstr>
      <vt:lpstr>Герой Советского Союза Маншук Маметова</vt:lpstr>
      <vt:lpstr>Герой Советского Союза Алия Молдагулова </vt:lpstr>
      <vt:lpstr>Герой Советского Союза Нуркен Абдиров </vt:lpstr>
      <vt:lpstr>Посмотрите на фотографии людей в военной форме. У них у всех  награды.  Что это за награды, назовите? </vt:lpstr>
      <vt:lpstr>Каждый год 9мая в нашей стране проходят праздничные парады.  Все  солдаты на парад одевают праздничную военную форму, ордена, награды, которые они заслужили, защищая нашу Родину.  </vt:lpstr>
      <vt:lpstr>Во все времена , во всех странах Армия  защищает свою Родину. </vt:lpstr>
      <vt:lpstr>Мы сейчас с вами просмотрим картинки, а  вы угадайте и назовите, к каким родам войск они относятся.</vt:lpstr>
      <vt:lpstr>Для  того что бы в наше мирное время защищать Родину, охранять её  спокойствие нужны военные профессии. </vt:lpstr>
      <vt:lpstr>Презентация PowerPoint</vt:lpstr>
      <vt:lpstr>Ребята, а какими качествами должен обладать настоящий солдат?</vt:lpstr>
      <vt:lpstr> С днем защитника Отечества!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Microsoft</cp:lastModifiedBy>
  <cp:revision>75</cp:revision>
  <dcterms:created xsi:type="dcterms:W3CDTF">2020-04-27T09:39:50Z</dcterms:created>
  <dcterms:modified xsi:type="dcterms:W3CDTF">2020-04-29T17:01:09Z</dcterms:modified>
</cp:coreProperties>
</file>