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3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7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7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0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8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7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10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9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0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34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6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0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6D9D-E826-48DF-A1F4-C272E653E8A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7867-CD83-41F7-8E21-4D6CB06E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9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gifer.com/Uqm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лето!»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337592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Коростелева С.Ю.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get-pdb/963327/2df58751-ecc4-4191-8bcf-e3dcfe01978d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" y="0"/>
            <a:ext cx="91215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Справились с моими вопросами.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оказывается, какое у нас с вами необыкновенное солнышко и чудесное время года – лето.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 отправляться дальше.</a:t>
            </a:r>
          </a:p>
          <a:p>
            <a:endParaRPr lang="ru-RU" dirty="0"/>
          </a:p>
        </p:txBody>
      </p:sp>
      <p:pic>
        <p:nvPicPr>
          <p:cNvPr id="4" name="Picture 2" descr="https://avatars.mds.yandex.net/get-pdb/921693/0af089e0-cf0e-41bf-a5d2-d393c3b08308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6338"/>
            <a:ext cx="5931008" cy="271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esenka_paravoz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5397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6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9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1979423/640497ee-56bc-4371-98d5-2e050911f9d8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«Цветочная».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какие прекрасные цветы расцветают к лету.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s://i.pinimg.com/originals/49/18/02/4918025320c5cbb6f416d42c0e48c55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nimated-images.com/gifs/floaties-392-animated-imag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02"/>
            <a:ext cx="9144000" cy="68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6059016" cy="6009531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рвать цветы нельзя. Их можно только понюхать. Как приятно пахнут цветы!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много цветов. Какие они красивые.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это одуванчик.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стихотворение про одуванчик.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одуванчик желтый сарафанчик.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Подрастет, нарядится в беленькое платьице,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Легкое, воздушное, ветерку послушное.</a:t>
            </a:r>
          </a:p>
        </p:txBody>
      </p:sp>
      <p:pic>
        <p:nvPicPr>
          <p:cNvPr id="12292" name="Picture 4" descr="https://raduga498.moy.su/_fr/2/424797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777083" cy="27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mds.yandex.net/get-pdb/932587/06cc07fb-e820-43e5-ae7a-010b48b01b36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2"/>
            <a:ext cx="9144001" cy="68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- лекарственное растение, в медицине используют его листья и корни для лечения кашля, улучшения аппетита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отправляться дальше.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https://avatars.mds.yandex.net/get-pdb/921693/0af089e0-cf0e-41bf-a5d2-d393c3b08308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6338"/>
            <a:ext cx="5931008" cy="271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enka_paravoz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554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dn130.picsart.com/2633408110032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«Игровая»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отгадайте загадку.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похожа на цветок.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бантик тоже.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я люблю лужок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летний день погожий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порхаю по цветам,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Пью нектар их сладкий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я, догадайся сам.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загадку.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посмотрите, на ромашке сидит бабочка. Посмотрите, какая она красивая.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340" name="Picture 4" descr="https://ne-kurim.ru/forum/attachments/babochka-gif.101240/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1655">
            <a:off x="5496566" y="1275105"/>
            <a:ext cx="2574322" cy="28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ile.mobilmusic.ru/00/0a/2a/114866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" y="-12154"/>
            <a:ext cx="9135566" cy="68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8663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мы с вами превратимся в бабочек, поиграем в игру.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«Покружись, покружись и в бабочку превратись»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 в путь.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avatars.mds.yandex.net/get-pdb/921693/0af089e0-cf0e-41bf-a5d2-d393c3b08308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08481"/>
            <a:ext cx="5138920" cy="234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enka_paravoz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5500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b1.culture.ru/c/73958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становка «Детская площадка».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, ребята, приготовьте лист бумаги и карандаш. Мы с вами будем учиться рисовать красивую бабочку.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Picture 5" descr="C:\Users\Microsoft\Desktop\s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688127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vdp.mycdn.me/getImage?id=264479705609&amp;idx=2&amp;thumbType=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Слышите ребята, паровозик нас с вами уже заждался, отправляемся дальше.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esenka_paravoz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avatars.mds.yandex.net/get-pdb/2006743/299868f8-dda6-4704-8f9a-09b5a5610e4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17"/>
            <a:ext cx="9144000" cy="68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296144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ДОМ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3306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понравилось наше путешествие?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больше всего запомнилось?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 descr="https://avatars.mds.yandex.net/get-zen_doc/1879615/pub_5d101b4ec98f2100b0649bbe_5d102212bb362a00afe7d304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21" y="1916832"/>
            <a:ext cx="269847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2105707/0aed8588-c8d9-4ed0-9055-eab5e6a4fb4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знаний о сезонных явлениях живой и неживой природы.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отмечать летние изменения в природе;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у детей умение слушать и понимать художественное слово;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детей видеть необыкновенную красоту природы и радоваться окружающему миру;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gifer.com/Neg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</a:p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занятия нам потребуется лист бумаги, цветные карандаши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0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921693/0af089e0-cf0e-41bf-a5d2-d393c3b08308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1536"/>
            <a:ext cx="9134856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мы с вами сегодня отправимся в путешествие. Хотите?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отправляемся.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avatars.mds.yandex.net/get-pdb/51720/4e97db60-9fde-4307-96b4-3c2fa949785f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628"/>
            <a:ext cx="1247180" cy="12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enka_paravoz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752" y="5554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icrosoft\Desktop\Nuag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0"/>
            <a:ext cx="9197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«Солнечная».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шарик золотой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небу катается,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небу катается,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улыбается?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желтый цветок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год не вянет,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любой лепесток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земли достанет.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upload.wikimedia.org/wikipedia/commons/7/77/Nuages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https://avatars.mds.yandex.net/get-pdb/27625/7a5b2f83-a780-408c-ae02-9176d9f43878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332956" cy="33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n1s1.hsmedia.ru/3b/11/0f/3b110fb9822310c00140bf7f7b106b84/600x400_0xac120003_112394881115743536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Какая сегодня погода?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Теплая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на улице тепло?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Светит и греет солнышко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Где солнышко?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небе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Какое оно?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Круглое, яркое, желтое, теплое, ласковое, лучистое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посылает солнышко к нашим ладошкам?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Подставьте ладошки солнечным лучам. Чувствуете, как пригревает солнышко?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обогревает всю землю, посылая ей лучи.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1633383/603a190e-14a9-4121-b3dc-b5769a72571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послушайте стихотворение.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лето! Доброе лето!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тепла в нем, и сколько в нем света!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стучится к нам в окна с утра: вставай детвора!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Вставайте утята, гусята, телята!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всех вас умою водой ключевою.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солнце согрею! Растите скорее!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936789/3b111cf4-56af-4627-9744-94df7378a60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37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какое время года говорится в стихотворении?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лето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что мы любим лето?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Жарко (теперь можно ходить в сарафанчиках и шортиках), светит ярко солнце, его лучи горячие.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на деревьях, кругом трава зеленеет, много цветов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насекомых :божьих коровок, бабочек, улиток, жуков, муравьев.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загорать, купаться.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легко ли посмотреть на солнце? Почему?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 яркое, желтое, слепит глаза.</a:t>
            </a:r>
          </a:p>
          <a:p>
            <a:endParaRPr lang="ru-RU" dirty="0"/>
          </a:p>
        </p:txBody>
      </p:sp>
      <p:pic>
        <p:nvPicPr>
          <p:cNvPr id="8196" name="Picture 4" descr="https://avatars.mds.yandex.net/get-pdb/1664921/be2a92e2-b811-4f05-bd72-c95f99fad52f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93096"/>
            <a:ext cx="1112862" cy="11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ww.gifki.org/data/media/183/muravey-animatsionnaya-kartinka-005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5365"/>
            <a:ext cx="1440158" cy="11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n1s1.hsmedia.ru/3b/11/0f/3b110fb9822310c00140bf7f7b106b84/600x400_0xac120003_112394881115743536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Давайте, ребята, поиграем с солнышком.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 «Солнышко»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Утро красное пришло,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Солнце ясное взошло.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Стали лучики светить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Малых деток веселить. 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Пальчики разгибаются по одному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Прилетели тучки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Спрятались лучики. 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Пальчики прячутся в кулачок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748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604</Words>
  <Application>Microsoft Office PowerPoint</Application>
  <PresentationFormat>Экран (4:3)</PresentationFormat>
  <Paragraphs>103</Paragraphs>
  <Slides>18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Интегрированное занятия «Здравствуй, лето!»</vt:lpstr>
      <vt:lpstr>Цель:  Формирование у детей знаний о сезонных явлениях живой и неживой природы. </vt:lpstr>
      <vt:lpstr>Презентация PowerPoint</vt:lpstr>
      <vt:lpstr>Здравствуйте, ребята!</vt:lpstr>
      <vt:lpstr>Остановка «Солнечная».</vt:lpstr>
      <vt:lpstr>Ответьте на вопросы</vt:lpstr>
      <vt:lpstr>Ребята, послушайте стихотворение.</vt:lpstr>
      <vt:lpstr>Презентация PowerPoint</vt:lpstr>
      <vt:lpstr>Давайте, ребята, поиграем с солнышком.</vt:lpstr>
      <vt:lpstr>Презентация PowerPoint</vt:lpstr>
      <vt:lpstr>Остановка «Цветочная».</vt:lpstr>
      <vt:lpstr>Презентация PowerPoint</vt:lpstr>
      <vt:lpstr>Презентация PowerPoint</vt:lpstr>
      <vt:lpstr>Остановка «Игровая»</vt:lpstr>
      <vt:lpstr>Давайте мы с вами превратимся в бабочек, поиграем в игру.  «Покружись, покружись и в бабочку превратись» </vt:lpstr>
      <vt:lpstr>Остановка «Детская площадка».</vt:lpstr>
      <vt:lpstr>Презентация PowerPoint</vt:lpstr>
      <vt:lpstr>Остановка ДОМ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занятия «Здравствуй, лето!»</dc:title>
  <dc:creator>Microsoft</dc:creator>
  <cp:lastModifiedBy>Microsoft</cp:lastModifiedBy>
  <cp:revision>47</cp:revision>
  <dcterms:created xsi:type="dcterms:W3CDTF">2020-05-24T05:55:07Z</dcterms:created>
  <dcterms:modified xsi:type="dcterms:W3CDTF">2020-05-24T10:02:47Z</dcterms:modified>
</cp:coreProperties>
</file>