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0BD493-7F0C-4A3C-B79C-9CAA80DC97D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BB9457-83BD-44E8-9279-56748B7B55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2.wdp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2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7776863" cy="39604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РИСОВАНИЮ</a:t>
            </a:r>
          </a:p>
          <a:p>
            <a:pPr algn="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Коростелева С.Ю.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172819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Ослик везет тележку</a:t>
            </a:r>
          </a:p>
        </p:txBody>
      </p:sp>
      <p:pic>
        <p:nvPicPr>
          <p:cNvPr id="1027" name="Picture 3" descr="C:\Users\Microsoft\Desktop\5569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55914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0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5.vectorstock.com/i/1000x1000/75/34/green-landscape-spring-with-flowers-vector-36375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53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50405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рисуем вместе со мной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5256584" cy="561662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беру в руки кисть, сильно ее не сжимаю. Держу кисть за железную каемочку. Обмакиваю ее в воду, а затем в краску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Набираю краску и провожу ровную линию. Это будет основание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такую же линию рисую с другой стороны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Далее боковые стороны кузова. Сверху вниз провожу вертикальную линию к линии основания. И такую же линию с другой стороны. Получился кузов (прямоугольник). Закрашиваю его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Итак кузов мы нарисовали, осталось нарисовать колеса. Давайте вспомним, какой они формы? (Круглые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 прямоугольником рисую округлую линию и соединяю один конец с другим. И сразу же закрашиваю его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Получилось одно колесо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Чуть подальше рисую второе колесо. И снова закрашиваю его так же как и первое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Вот и получились колеса.</a:t>
            </a:r>
          </a:p>
        </p:txBody>
      </p:sp>
      <p:pic>
        <p:nvPicPr>
          <p:cNvPr id="11266" name="Picture 2" descr="C:\Users\Microsoft\Desktop\ллл\P00421-122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98" y="764703"/>
            <a:ext cx="1445864" cy="1084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icrosoft\Desktop\ллл\P00421-122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93" y="1421378"/>
            <a:ext cx="1524699" cy="114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icrosoft\Desktop\ллл\P00421-1223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70" y="2132856"/>
            <a:ext cx="1468908" cy="1101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icrosoft\Desktop\ллл\P00421-1224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58" y="2996952"/>
            <a:ext cx="1603296" cy="120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Microsoft\Desktop\ллл\P00421-12251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7" b="47132"/>
          <a:stretch/>
        </p:blipFill>
        <p:spPr bwMode="auto">
          <a:xfrm>
            <a:off x="5744779" y="4293096"/>
            <a:ext cx="185889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Microsoft\Desktop\ллл\P00421-12252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t="18528" r="30593" b="35552"/>
          <a:stretch/>
        </p:blipFill>
        <p:spPr bwMode="auto">
          <a:xfrm>
            <a:off x="6953563" y="5589240"/>
            <a:ext cx="1772995" cy="101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Microsoft\Desktop\4-Reasons-Why-Preschool-Education-is-Indeed-Essential-for-Kid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86409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какая получилась тележка!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068960"/>
            <a:ext cx="5760640" cy="338437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Ослику очень понравились ваши тележки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вам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Огромное спасибо!»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пора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домой. 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ней попрощаемся. </a:t>
            </a:r>
          </a:p>
        </p:txBody>
      </p:sp>
      <p:sp>
        <p:nvSpPr>
          <p:cNvPr id="4" name="AutoShape 2" descr="https://www.juniordps.com/wp-content/uploads/2019/10/4-Reasons-Why-Preschool-Education-is-Indeed-Essential-for-Ki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juniordps.com/wp-content/uploads/2019/10/4-Reasons-Why-Preschool-Education-is-Indeed-Essential-for-Kid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Microsoft\Desktop\5729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96763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icrosoft\Desktop\ллл\P00421-1225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8" b="23741"/>
          <a:stretch/>
        </p:blipFill>
        <p:spPr bwMode="auto">
          <a:xfrm>
            <a:off x="2771800" y="1268760"/>
            <a:ext cx="2561825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432048"/>
          </a:xfrm>
        </p:spPr>
        <p:txBody>
          <a:bodyPr/>
          <a:lstStyle/>
          <a:p>
            <a:pPr algn="ctr"/>
            <a:r>
              <a:rPr lang="ru-RU" dirty="0" smtClean="0"/>
              <a:t>Занятие по рисованию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24936" cy="5544616"/>
          </a:xfrm>
        </p:spPr>
        <p:txBody>
          <a:bodyPr>
            <a:normAutofit/>
          </a:bodyPr>
          <a:lstStyle/>
          <a:p>
            <a:pPr algn="l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умения рисовать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красками</a:t>
            </a:r>
          </a:p>
          <a:p>
            <a:pPr algn="l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детей рисовать предметы, состоящие из прямоугольной и круглой формы. Упражнять в рисовании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закрашивании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красками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уважаемые родители !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нашего занятия предлагаю подготовить 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краски, кисточку, ½ альбомного листа, стаканчик с водой и салфетку.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  <a:b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пожалуйста, ребёнку задания, сфотографируйте его в процессе их выполнения  и поделитесь этой информацией с воспитателями. </a:t>
            </a:r>
            <a:b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помощь!</a:t>
            </a:r>
            <a:b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get-pdb/770122/3bf38659-3ee5-4693-86e4-84e099cd3bec/ori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7" y="5229200"/>
            <a:ext cx="1763350" cy="1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crosoft\Desktop\ллл\P00421-122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10639"/>
          <a:stretch/>
        </p:blipFill>
        <p:spPr bwMode="auto">
          <a:xfrm>
            <a:off x="3707904" y="3212976"/>
            <a:ext cx="1345160" cy="14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Microsoft\Desktop\4-Reasons-Why-Preschool-Education-is-Indeed-Essential-for-Kid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6561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мои дорогие ребята!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5400600" cy="475252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-Сегодня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в группу пришел гость. А какой мы сейчас узнаем, отгадав загадку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ветра я скачу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"Цок-цок" - копытами стучу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громко "ИА -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кричу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Садись на спинку-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прокачу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-Кто это?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www.juniordps.com/wp-content/uploads/2019/10/4-Reasons-Why-Preschool-Education-is-Indeed-Essential-for-Ki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juniordps.com/wp-content/uploads/2019/10/4-Reasons-Why-Preschool-Education-is-Indeed-Essential-for-Kid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Microsoft\Desktop\5729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640423" cy="352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3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Microsoft\Desktop\4-Reasons-Why-Preschool-Education-is-Indeed-Essential-for-Kid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44016"/>
          </a:xfrm>
        </p:spPr>
        <p:txBody>
          <a:bodyPr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5400600" cy="583264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-Правильно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в гости к нам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пришёл маленький ослик. Он очень просит вас помочь ему.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Ослику очень нужна красивая тележка,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возить различные продукты</a:t>
            </a:r>
          </a:p>
        </p:txBody>
      </p:sp>
      <p:sp>
        <p:nvSpPr>
          <p:cNvPr id="4" name="AutoShape 2" descr="https://www.juniordps.com/wp-content/uploads/2019/10/4-Reasons-Why-Preschool-Education-is-Indeed-Essential-for-Ki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juniordps.com/wp-content/uploads/2019/10/4-Reasons-Why-Preschool-Education-is-Indeed-Essential-for-Kid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Microsoft\Desktop\5729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640423" cy="352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icrosoft\Desktop\birthday-7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12147"/>
            <a:ext cx="3528392" cy="2226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chitalnya.ru/upload3/676/3f7edb9d07917077065936214b0ff21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106" flipH="1">
            <a:off x="3619661" y="3802750"/>
            <a:ext cx="1756723" cy="15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Microsoft\Desktop\4-Reasons-Why-Preschool-Education-is-Indeed-Essential-for-Kid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ослику?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5400600" cy="525658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 чего же состоит тележка?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www.juniordps.com/wp-content/uploads/2019/10/4-Reasons-Why-Preschool-Education-is-Indeed-Essential-for-Ki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juniordps.com/wp-content/uploads/2019/10/4-Reasons-Why-Preschool-Education-is-Indeed-Essential-for-Kid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Microsoft\Desktop\5729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640423" cy="352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3.depositphotos.com/8828246/15575/v/950/depositphotos_155759338-stock-illustration-carriage-with-flowers-and-gras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t="24077" r="24479" b="14053"/>
          <a:stretch/>
        </p:blipFill>
        <p:spPr bwMode="auto">
          <a:xfrm>
            <a:off x="395536" y="2060848"/>
            <a:ext cx="468583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 flipH="1">
            <a:off x="4835640" y="3825044"/>
            <a:ext cx="2040616" cy="828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832458" flipH="1">
            <a:off x="3838665" y="4981060"/>
            <a:ext cx="2040616" cy="828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Microsoft\Desktop\4-Reasons-Why-Preschool-Education-is-Indeed-Essential-for-Kid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864096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Тележка состоит из двух частей.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кузова и колес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5760640" cy="525658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пожалуйста, какую форму имеет кузов? (прямоугольную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какую форму имеют колеса (Круглую)</a:t>
            </a:r>
          </a:p>
          <a:p>
            <a:pPr algn="l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www.juniordps.com/wp-content/uploads/2019/10/4-Reasons-Why-Preschool-Education-is-Indeed-Essential-for-Ki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juniordps.com/wp-content/uploads/2019/10/4-Reasons-Why-Preschool-Education-is-Indeed-Essential-for-Kid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st3.depositphotos.com/8828246/15575/v/950/depositphotos_155759338-stock-illustration-carriage-with-flowers-and-gras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t="24077" r="24479" b="14053"/>
          <a:stretch/>
        </p:blipFill>
        <p:spPr bwMode="auto">
          <a:xfrm>
            <a:off x="1259632" y="3691326"/>
            <a:ext cx="3744416" cy="2819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icrosoft\Desktop\57298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640423" cy="352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5.vectorstock.com/i/1000x1000/75/34/green-landscape-spring-with-flowers-vector-36375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53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50405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6408712" cy="54726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мы выяснили что тележка состоит из кузова прямоугольной формы и колес, которые имеют круглую форму.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давайте возьмем в руки кисти (держим кисти правильно, на уровне железного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ободочка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нарисуем в воздухе прямоугольник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прорисуем в воздухе круг.</a:t>
            </a:r>
          </a:p>
        </p:txBody>
      </p:sp>
      <p:pic>
        <p:nvPicPr>
          <p:cNvPr id="6147" name="Picture 3" descr="C:\Users\Microsoft\Desktop\9e8963961988f373813ba2417e33db7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78" y="4481736"/>
            <a:ext cx="323722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4575344"/>
            <a:ext cx="2376264" cy="6263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458616" y="5805264"/>
            <a:ext cx="914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 descr="https://ds03.infourok.ru/uploads/ex/0eac/0004a28b-0c1c4467/hello_html_1d5a4fb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7591"/>
            <a:ext cx="1822378" cy="178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5.vectorstock.com/i/1000x1000/75/34/green-landscape-spring-with-flowers-vector-36375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53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5212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попробуем нарисовать красивую тележку на бумаге, но сначала давайте разомнем наши пальчики.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6336704" cy="4752528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Пролегла лошадка гладко, («Расстелить» ладошками дорожку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вдоль по ней лошадка. (Пальцами обеих рук слегка постучать по столу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 – цок – цок, цок – цок – цок – (Поцокать языком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поле во лесок. (Пальцами обеих рук барабанить по столу.)</a:t>
            </a:r>
          </a:p>
          <a:p>
            <a:endParaRPr lang="ru-RU" dirty="0"/>
          </a:p>
        </p:txBody>
      </p:sp>
      <p:pic>
        <p:nvPicPr>
          <p:cNvPr id="8194" name="Picture 2" descr="https://avatars.mds.yandex.net/get-pdb/2006743/310988f9-b0b4-4d2c-bc89-2420d83c8a8c/ori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1825"/>
            <a:ext cx="4968552" cy="276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955/0005aea4-908ec658/img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503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и самим надо немного  отдохнуть 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424936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s://avatars.mds.yandex.net/get-pdb/2006743/310988f9-b0b4-4d2c-bc89-2420d83c8a8c/ori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1736"/>
            <a:ext cx="5292080" cy="29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лошад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9560" y="2060848"/>
            <a:ext cx="1024880" cy="1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3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456</Words>
  <Application>Microsoft Office PowerPoint</Application>
  <PresentationFormat>Экран (4:3)</PresentationFormat>
  <Paragraphs>60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Ослик везет тележку</vt:lpstr>
      <vt:lpstr>Занятие по рисованию</vt:lpstr>
      <vt:lpstr>Здравствуйте, мои дорогие ребята!</vt:lpstr>
      <vt:lpstr>Презентация PowerPoint</vt:lpstr>
      <vt:lpstr>Поможем ослику?</vt:lpstr>
      <vt:lpstr>Тележка состоит из двух частей.  Из кузова и колес</vt:lpstr>
      <vt:lpstr>Подготовка</vt:lpstr>
      <vt:lpstr>А теперь попробуем нарисовать красивую тележку на бумаге, но сначала давайте разомнем наши пальчики.</vt:lpstr>
      <vt:lpstr>А теперь и самим надо немного  отдохнуть </vt:lpstr>
      <vt:lpstr>А теперь рисуем вместе со мной</vt:lpstr>
      <vt:lpstr>Вот какая получилась тележка!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35</cp:revision>
  <dcterms:created xsi:type="dcterms:W3CDTF">2020-04-21T05:10:45Z</dcterms:created>
  <dcterms:modified xsi:type="dcterms:W3CDTF">2020-04-21T06:44:06Z</dcterms:modified>
</cp:coreProperties>
</file>