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2154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3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3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1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9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DB0B1A5E-30F0-4E01-AB01-AB0D8A09D2E0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5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7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7"/>
            <a:ext cx="643667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3EA7DFF-C5E8-4E8A-A2A1-CBE865FC072F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5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1A5E-30F0-4E01-AB01-AB0D8A09D2E0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7DFF-C5E8-4E8A-A2A1-CBE865FC07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1A5E-30F0-4E01-AB01-AB0D8A09D2E0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7DFF-C5E8-4E8A-A2A1-CBE865FC07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1A5E-30F0-4E01-AB01-AB0D8A09D2E0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7DFF-C5E8-4E8A-A2A1-CBE865FC07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6" y="2900830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1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1A5E-30F0-4E01-AB01-AB0D8A09D2E0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7DFF-C5E8-4E8A-A2A1-CBE865FC07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1A5E-30F0-4E01-AB01-AB0D8A09D2E0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7DFF-C5E8-4E8A-A2A1-CBE865FC072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5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5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1A5E-30F0-4E01-AB01-AB0D8A09D2E0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7DFF-C5E8-4E8A-A2A1-CBE865FC07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1A5E-30F0-4E01-AB01-AB0D8A09D2E0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7DFF-C5E8-4E8A-A2A1-CBE865FC07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1A5E-30F0-4E01-AB01-AB0D8A09D2E0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7DFF-C5E8-4E8A-A2A1-CBE865FC07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3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3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1A5E-30F0-4E01-AB01-AB0D8A09D2E0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7DFF-C5E8-4E8A-A2A1-CBE865FC072F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3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5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5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6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4" y="2657435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3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3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3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5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10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4133089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1A5E-30F0-4E01-AB01-AB0D8A09D2E0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6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7DFF-C5E8-4E8A-A2A1-CBE865FC07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799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8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3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1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DB0B1A5E-30F0-4E01-AB01-AB0D8A09D2E0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1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7" y="224492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23EA7DFF-C5E8-4E8A-A2A1-CBE865FC072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xn--c1akah3c.xn--p1acf/uploads/posts/2019-03/1552292999_3436-gifka-bozhya-korovk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2708476"/>
            <a:ext cx="6067008" cy="170216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«Разноцветные букашки»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4421081"/>
            <a:ext cx="4248471" cy="126062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: Коростелева С.Ю.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69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загадку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s1.1zoom.ru/big7/232/Sky_Summer_Grasslands_352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2"/>
            <a:ext cx="9123122" cy="685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зверь, не птица </a:t>
            </a: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—нос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спица.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Летит — пищит, сядет — молчит.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 его убьёт, тот кровь свою прольёт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31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Microsoft\Desktop\s1200 (3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r="10001"/>
          <a:stretch/>
        </p:blipFill>
        <p:spPr bwMode="auto">
          <a:xfrm>
            <a:off x="0" y="0"/>
            <a:ext cx="9144000" cy="679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692696"/>
            <a:ext cx="18565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Комар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88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загадку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krot.info/uploads/posts/2020-01/1579259508_13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" y="-19838"/>
            <a:ext cx="9145823" cy="687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Красный, маленький комочек,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спине немного точек,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кричит и не поет,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по листику ползет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4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Microsoft\Desktop\image-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66"/>
          <a:stretch/>
        </p:blipFill>
        <p:spPr bwMode="auto">
          <a:xfrm>
            <a:off x="0" y="12170"/>
            <a:ext cx="9144000" cy="684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9992" y="5542385"/>
            <a:ext cx="3751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Божья коровка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1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5" y="1027664"/>
            <a:ext cx="4432339" cy="470559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давайте, я вам буду показывать картинки, а вы будете отгадывать, кто на них нарисован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avatars.mds.yandex.net/get-pdb/1939052/a42933db-7f92-42bd-84a3-8d2bead86d9e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774340"/>
            <a:ext cx="4850904" cy="48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70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Жук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Microsoft\Desktop\s1200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96" y="1052736"/>
            <a:ext cx="745084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696" y="1052736"/>
            <a:ext cx="20681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ЖУК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29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Microsoft\Desktop\depositphotos_97048710-stock-illustration-cartoon-funny-dragonfly-isolated-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5877272"/>
            <a:ext cx="2962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СТРЕКОЗА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73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https://i.gifer.com/embedded/download/LXr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Microsoft\Desktop\s1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44500"/>
            <a:ext cx="5976664" cy="621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836712"/>
            <a:ext cx="2752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БАБОЧКА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26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856" y="764704"/>
            <a:ext cx="5040560" cy="506792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 их назвать всех одним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словом?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насекомые. На казахском языке насекомые -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құрт-құмырсқалар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Длинное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слово, давайте его ещё раз проговорим -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құрт-құмырсқалар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наверное устали, предлагаю вам немного отдохнуть: </a:t>
            </a:r>
          </a:p>
        </p:txBody>
      </p:sp>
      <p:pic>
        <p:nvPicPr>
          <p:cNvPr id="5" name="Picture 4" descr="https://avatars.mds.yandex.net/get-pdb/1939052/a42933db-7f92-42bd-84a3-8d2bead86d9e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6" y="1117230"/>
            <a:ext cx="3785882" cy="378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55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https://i.pinimg.com/originals/2d/79/a4/2d79a475d7cb90f284bdc4fd3eeefc3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танец бабочек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7500" y="3773488"/>
            <a:ext cx="609600" cy="609600"/>
          </a:xfrm>
        </p:spPr>
      </p:pic>
      <p:sp>
        <p:nvSpPr>
          <p:cNvPr id="4" name="TextBox 3"/>
          <p:cNvSpPr txBox="1"/>
          <p:nvPr/>
        </p:nvSpPr>
        <p:spPr>
          <a:xfrm>
            <a:off x="1043608" y="692696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4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2743226/7f428618-a030-4eb9-8ced-3bdf8b5df7b2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1" y="2132856"/>
            <a:ext cx="7024744" cy="43744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уважаемые родители !</a:t>
            </a:r>
            <a:b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началом нашего занятия предлагаю подготовить : картонку с нарисованной на ней ромашкой, </a:t>
            </a:r>
            <a:r>
              <a:rPr lang="en-US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цветной пластилин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</a:t>
            </a: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родители! </a:t>
            </a:r>
            <a:b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Объясните, пожалуйста, ребёнку задания, </a:t>
            </a: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сфотографируйте </a:t>
            </a: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в процессе их выполнения  и поделитесь этой информацией с воспитателями. </a:t>
            </a:r>
            <a:b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помощь!</a:t>
            </a:r>
            <a:b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11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3573016"/>
            <a:ext cx="8208912" cy="3284984"/>
          </a:xfrm>
        </p:spPr>
        <p:txBody>
          <a:bodyPr>
            <a:normAutofit lnSpcReduction="10000"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рассмотрим, какие части тела есть у насекомого? 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Голова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тело, ножки, усики. 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они формы? 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размера? </a:t>
            </a:r>
          </a:p>
        </p:txBody>
      </p:sp>
      <p:sp>
        <p:nvSpPr>
          <p:cNvPr id="4" name="AutoShape 2" descr="https://ykl-res.azureedge.net/14c44f25-c4bb-46df-a1d2-b0e301c3ac05/%D0%BF%D1%87%D0%B5%D0%BB%D0%B0.jpg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869"/>
            <a:ext cx="5492130" cy="330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s://avatars.mds.yandex.net/get-pdb/1939052/a42933db-7f92-42bd-84a3-8d2bead86d9e/ori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60338"/>
            <a:ext cx="3268662" cy="32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28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700808"/>
            <a:ext cx="7488832" cy="482453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Посмотрите, перед вами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лежат цветы.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на них посадим насекомых.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видели много насекомых - и божью коровку, и жука, и стрекозу, и комара, и бабочку.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Предлагаю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вам посадить на свой цветочек  божью коровку. Я покажу вам, как можно при помощи пластилина сделать красивую божью коровку. </a:t>
            </a:r>
          </a:p>
        </p:txBody>
      </p:sp>
      <p:pic>
        <p:nvPicPr>
          <p:cNvPr id="16387" name="Picture 3" descr="C:\Users\Microsoft\Desktop\5249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266" y="5082691"/>
            <a:ext cx="1445146" cy="144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avatars.mds.yandex.net/get-pdb/1939052/a42933db-7f92-42bd-84a3-8d2bead86d9e/ori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05"/>
            <a:ext cx="2094102" cy="20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03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764704"/>
            <a:ext cx="3320817" cy="5067925"/>
          </a:xfrm>
        </p:spPr>
        <p:txBody>
          <a:bodyPr>
            <a:normAutofit fontScale="92500" lnSpcReduction="10000"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беру кусочек красного пластилина, раскатываю его в шар, затем придавливаю на середину нашего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цветка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расплющиваю и примазываю</a:t>
            </a:r>
          </a:p>
        </p:txBody>
      </p:sp>
      <p:pic>
        <p:nvPicPr>
          <p:cNvPr id="18434" name="Picture 2" descr="C:\Users\Microsoft\Desktop\занятие\P00410-1748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8" b="6545"/>
          <a:stretch/>
        </p:blipFill>
        <p:spPr bwMode="auto">
          <a:xfrm>
            <a:off x="167510" y="279399"/>
            <a:ext cx="2376264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Microsoft\Desktop\занятие\P00410-1749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0" b="9149"/>
          <a:stretch/>
        </p:blipFill>
        <p:spPr bwMode="auto">
          <a:xfrm>
            <a:off x="2627784" y="2348880"/>
            <a:ext cx="219821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Microsoft\Desktop\занятие\P00410-1749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avatars.mds.yandex.net/get-pdb/1939052/a42933db-7f92-42bd-84a3-8d2bead86d9e/ori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08" y="2652196"/>
            <a:ext cx="2147865" cy="214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22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764704"/>
            <a:ext cx="3320817" cy="5067925"/>
          </a:xfrm>
        </p:spPr>
        <p:txBody>
          <a:bodyPr>
            <a:normAutofit fontScale="92500" lnSpcReduction="20000"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Затем,  я беру пластилин чёрного цвета и отщипываю от него маленький кусочек-это будет головка, скатываю его так же в шар и прикрепляю к туловищу нашей божьей коровки. </a:t>
            </a:r>
          </a:p>
        </p:txBody>
      </p:sp>
      <p:pic>
        <p:nvPicPr>
          <p:cNvPr id="19458" name="Picture 2" descr="C:\Users\Microsoft\Desktop\занятие\P00410-175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0" y="152636"/>
            <a:ext cx="3888433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Microsoft\Desktop\занятие\P00410-1750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4"/>
          <a:stretch/>
        </p:blipFill>
        <p:spPr bwMode="auto">
          <a:xfrm>
            <a:off x="499664" y="3212976"/>
            <a:ext cx="3928320" cy="349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40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764704"/>
            <a:ext cx="3312368" cy="5616624"/>
          </a:xfrm>
        </p:spPr>
        <p:txBody>
          <a:bodyPr>
            <a:normAutofit fontScale="92500" lnSpcReduction="10000"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 нужно сделать усики. Я отщипываю два примерно одинаковых кусочка пластилина чёрного цвета и раскатываю их в жгутик, прикрепляю к голове и примазываю. </a:t>
            </a:r>
          </a:p>
        </p:txBody>
      </p:sp>
      <p:pic>
        <p:nvPicPr>
          <p:cNvPr id="20482" name="Picture 2" descr="C:\Users\Microsoft\Desktop\занятие\P00410-1751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71"/>
          <a:stretch/>
        </p:blipFill>
        <p:spPr bwMode="auto">
          <a:xfrm>
            <a:off x="395536" y="121002"/>
            <a:ext cx="493657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avatars.mds.yandex.net/get-pdb/1939052/a42933db-7f92-42bd-84a3-8d2bead86d9e/ori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70039"/>
            <a:ext cx="2423522" cy="242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31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764704"/>
            <a:ext cx="3312368" cy="561662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Осталось совсем немного, добавить на тело чёрных точек.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так, моя божья коровка готова. </a:t>
            </a:r>
          </a:p>
        </p:txBody>
      </p:sp>
      <p:pic>
        <p:nvPicPr>
          <p:cNvPr id="21506" name="Picture 2" descr="C:\Users\Microsoft\Desktop\занятие\P00410-175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8724"/>
            <a:ext cx="3880315" cy="2910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Microsoft\Desktop\занятие\P00410-1752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r="4812"/>
          <a:stretch/>
        </p:blipFill>
        <p:spPr bwMode="auto">
          <a:xfrm>
            <a:off x="832206" y="3077187"/>
            <a:ext cx="3811801" cy="340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Microsoft\Desktop\498434_korowka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307661"/>
            <a:ext cx="3810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avatars.mds.yandex.net/get-pdb/1939052/a42933db-7f92-42bd-84a3-8d2bead86d9e/ori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19428"/>
            <a:ext cx="1919466" cy="191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90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20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что получилось у тебя?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s://avatars.mds.yandex.net/get-pdb/1939052/a42933db-7f92-42bd-84a3-8d2bead86d9e/ori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3508375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8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622"/>
            <a:ext cx="9163495" cy="687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753" y="332656"/>
            <a:ext cx="7024744" cy="108012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 новых встреч!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05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1" y="1027664"/>
            <a:ext cx="7024744" cy="5291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ребята!</a:t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Знакомьтесь- это пчелка Майя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avatars.mds.yandex.net/get-pdb/1939052/a42933db-7f92-42bd-84a3-8d2bead86d9e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4" y="1168964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48064" y="2420888"/>
            <a:ext cx="37189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-Меня зовут пчелка Майя!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-Сегодня я хочу с вами отправиться в удивительный мир  моих друзей.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Кто они?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30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загадку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vatars.mds.yandex.net/get-pdb/911876/f5d8f14a-8354-40f6-a36f-08885e3ef835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70"/>
            <a:ext cx="9144000" cy="68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Голубой </a:t>
            </a:r>
            <a:r>
              <a:rPr lang="ru-RU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аэропланчик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 на белый одуванчик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4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Microsoft\Desktop\s12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2"/>
          <a:stretch/>
        </p:blipFill>
        <p:spPr bwMode="auto">
          <a:xfrm>
            <a:off x="5069" y="0"/>
            <a:ext cx="91840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0152" y="5589240"/>
            <a:ext cx="23342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Стрекоза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6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загадки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iknigi.net/books_files/online_html/149747/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0" y="0"/>
            <a:ext cx="91284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цветком порхает, пляшет,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Веером узорным машет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23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Microsoft\Desktop\s120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22"/>
            <a:ext cx="9144001" cy="685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908720"/>
            <a:ext cx="23310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Бабочка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5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загадку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avatars.mds.yandex.net/get-pdb/1543345/e9e328ba-c094-4268-9b1f-c96ea77248b4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жужжу, когда сижу,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жужжу, когда хожу,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жужжу, когда тружусь,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жужжу, когда кружусь.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41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Microsoft\Desktop\s1200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" y="26369"/>
            <a:ext cx="9125338" cy="68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1196752"/>
            <a:ext cx="13500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Жук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4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110</TotalTime>
  <Words>408</Words>
  <Application>Microsoft Office PowerPoint</Application>
  <PresentationFormat>Экран (4:3)</PresentationFormat>
  <Paragraphs>57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Остин</vt:lpstr>
      <vt:lpstr>Тема: «Разноцветные букашки»</vt:lpstr>
      <vt:lpstr>Здравствуйте, уважаемые родители ! Перед началом нашего занятия предлагаю подготовить : картонку с нарисованной на ней ромашкой,   цветной пластилин.  Уважаемые родители!  Объясните, пожалуйста, ребёнку задания, сфотографируйте его в процессе их выполнения  и поделитесь этой информацией с воспитателями.  Спасибо за помощь!    </vt:lpstr>
      <vt:lpstr>Здравствуйте, ребята! Знакомьтесь- это пчелка Майя</vt:lpstr>
      <vt:lpstr>Отгадайте загадку</vt:lpstr>
      <vt:lpstr>Презентация PowerPoint</vt:lpstr>
      <vt:lpstr>Отгадайте загадки</vt:lpstr>
      <vt:lpstr>Презентация PowerPoint</vt:lpstr>
      <vt:lpstr>Отгадайте загадку</vt:lpstr>
      <vt:lpstr>Презентация PowerPoint</vt:lpstr>
      <vt:lpstr>Отгадайте загадку</vt:lpstr>
      <vt:lpstr>Презентация PowerPoint</vt:lpstr>
      <vt:lpstr>Отгадайте загадку</vt:lpstr>
      <vt:lpstr>Презентация PowerPoint</vt:lpstr>
      <vt:lpstr>Ребята, давайте, я вам буду показывать картинки, а вы будете отгадывать, кто на них нарисован</vt:lpstr>
      <vt:lpstr>Жук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 что получилось у тебя?</vt:lpstr>
      <vt:lpstr>До  новых встреч!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</dc:creator>
  <cp:lastModifiedBy>Microsoft</cp:lastModifiedBy>
  <cp:revision>53</cp:revision>
  <dcterms:created xsi:type="dcterms:W3CDTF">2020-04-10T09:23:25Z</dcterms:created>
  <dcterms:modified xsi:type="dcterms:W3CDTF">2020-04-12T04:45:24Z</dcterms:modified>
</cp:coreProperties>
</file>