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2094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073748D-07AC-4A52-A51B-5403EF257354}" type="datetimeFigureOut">
              <a:rPr lang="ru-RU" smtClean="0"/>
              <a:t>10.05.2020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E3DB2AC-2003-44ED-AA9F-34D3E96D740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e-kurim.ru/forum/attachments/saljut-gif.711561/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8802"/>
            <a:ext cx="6048672" cy="663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+mn-lt"/>
              </a:rPr>
              <a:t>«Салют над городом»</a:t>
            </a:r>
            <a:br>
              <a:rPr lang="ru-RU" dirty="0">
                <a:solidFill>
                  <a:srgbClr val="002060"/>
                </a:solidFill>
                <a:latin typeface="+mn-lt"/>
              </a:rPr>
            </a:b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201622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Конспект занятия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вариативного </a:t>
            </a:r>
            <a:r>
              <a:rPr lang="ru-RU" b="1" dirty="0">
                <a:solidFill>
                  <a:schemeClr val="bg1"/>
                </a:solidFill>
              </a:rPr>
              <a:t>компонента «Пластилиновое чудо»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70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Ну вот, наши пальчики готовы! Давайте начинать.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12976"/>
            <a:ext cx="5842992" cy="3096384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А теперь давайте зажжем свет в домах. </a:t>
            </a:r>
            <a:endParaRPr lang="ru-RU" b="1" dirty="0" smtClean="0"/>
          </a:p>
          <a:p>
            <a:r>
              <a:rPr lang="ru-RU" b="1" dirty="0" smtClean="0"/>
              <a:t>Для </a:t>
            </a:r>
            <a:r>
              <a:rPr lang="ru-RU" b="1" dirty="0"/>
              <a:t>этого я беру желтый пластилин, примазываю его к силуэту окошка. </a:t>
            </a:r>
            <a:endParaRPr lang="ru-RU" b="1" dirty="0" smtClean="0"/>
          </a:p>
          <a:p>
            <a:r>
              <a:rPr lang="ru-RU" b="1" dirty="0" smtClean="0"/>
              <a:t>Теперь </a:t>
            </a:r>
            <a:r>
              <a:rPr lang="ru-RU" b="1" dirty="0"/>
              <a:t>вы попробуйте зажечь свет в окошках. </a:t>
            </a:r>
          </a:p>
        </p:txBody>
      </p:sp>
      <p:pic>
        <p:nvPicPr>
          <p:cNvPr id="4098" name="Picture 2" descr="C:\Users\Microsoft\Desktop\Новая папка\P00510-151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2232248" cy="1674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Microsoft\Desktop\Новая папка\P00510-15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43" y="2996952"/>
            <a:ext cx="135015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Microsoft\Desktop\Новая папка\P00510-152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13176"/>
            <a:ext cx="2051720" cy="153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7937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712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b="1" dirty="0"/>
              <a:t>П</a:t>
            </a:r>
            <a:r>
              <a:rPr lang="ru-RU" b="1" dirty="0" smtClean="0"/>
              <a:t>осмотрите</a:t>
            </a:r>
            <a:r>
              <a:rPr lang="ru-RU" b="1" dirty="0"/>
              <a:t>, какой красивый салют у нас получился. </a:t>
            </a:r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pPr marL="137160" indent="0">
              <a:buNone/>
            </a:pPr>
            <a:r>
              <a:rPr lang="ru-RU" b="1" dirty="0" smtClean="0"/>
              <a:t>Скажите</a:t>
            </a:r>
            <a:r>
              <a:rPr lang="ru-RU" b="1" dirty="0"/>
              <a:t>, вам нравится наша картина? </a:t>
            </a:r>
            <a:endParaRPr lang="ru-RU" b="1" dirty="0" smtClean="0"/>
          </a:p>
          <a:p>
            <a:pPr marL="137160" indent="0">
              <a:buNone/>
            </a:pPr>
            <a:r>
              <a:rPr lang="ru-RU" b="1" dirty="0" smtClean="0"/>
              <a:t>Что </a:t>
            </a:r>
            <a:r>
              <a:rPr lang="ru-RU" b="1" dirty="0"/>
              <a:t>мы сегодня делали? </a:t>
            </a:r>
            <a:endParaRPr lang="ru-RU" b="1" dirty="0" smtClean="0"/>
          </a:p>
          <a:p>
            <a:pPr marL="137160" indent="0">
              <a:buNone/>
            </a:pPr>
            <a:r>
              <a:rPr lang="ru-RU" b="1" dirty="0" smtClean="0"/>
              <a:t>А </a:t>
            </a:r>
            <a:r>
              <a:rPr lang="ru-RU" b="1" dirty="0"/>
              <a:t>что вам особенно запомнилось? </a:t>
            </a:r>
            <a:endParaRPr lang="ru-RU" b="1" dirty="0" smtClean="0"/>
          </a:p>
          <a:p>
            <a:pPr marL="137160" indent="0">
              <a:buNone/>
            </a:pPr>
            <a:r>
              <a:rPr lang="ru-RU" b="1" dirty="0" smtClean="0"/>
              <a:t>Как </a:t>
            </a:r>
            <a:r>
              <a:rPr lang="ru-RU" b="1" dirty="0"/>
              <a:t>вы считаете, красиво получилось? </a:t>
            </a:r>
            <a:endParaRPr lang="ru-RU" b="1" dirty="0" smtClean="0"/>
          </a:p>
          <a:p>
            <a:pPr marL="137160" indent="0">
              <a:buNone/>
            </a:pPr>
            <a:endParaRPr lang="ru-RU" b="1" dirty="0" smtClean="0"/>
          </a:p>
          <a:p>
            <a:pPr marL="13716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Вы очень </a:t>
            </a:r>
            <a:r>
              <a:rPr lang="ru-RU" b="1" dirty="0">
                <a:solidFill>
                  <a:srgbClr val="FF0000"/>
                </a:solidFill>
              </a:rPr>
              <a:t>постарались, молодцы!</a:t>
            </a:r>
          </a:p>
        </p:txBody>
      </p:sp>
      <p:pic>
        <p:nvPicPr>
          <p:cNvPr id="5122" name="Picture 2" descr="C:\Users\Microsoft\Desktop\Новая папка\P00510-1528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t="5275" r="1209" b="6666"/>
          <a:stretch/>
        </p:blipFill>
        <p:spPr bwMode="auto">
          <a:xfrm>
            <a:off x="2627784" y="1052736"/>
            <a:ext cx="3456384" cy="2401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34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vatars.mds.yandex.net/get-pdb/909049/ee5f11f9-ed08-4a15-bc2c-adff054d9747/or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1656184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+mn-lt"/>
              </a:rPr>
              <a:t>До новых встреч!</a:t>
            </a:r>
            <a:endParaRPr lang="ru-RU" sz="4800" dirty="0">
              <a:latin typeface="+mn-lt"/>
            </a:endParaRPr>
          </a:p>
        </p:txBody>
      </p:sp>
      <p:pic>
        <p:nvPicPr>
          <p:cNvPr id="4" name="Ансамбль _Voices_ - _Должны смеяться дети_ (www.hotplayer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9369" y="429309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34422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zgdou3.edumsko.ru/uploads/2000/1733/section/265931/s4TbEDbncqUnY5pQmo0AiUl8LKGAxD8C-4nbOegbUcRXS7r_ston2RYR.gif?150546353668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4"/>
            <a:ext cx="9118180" cy="686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Бағдарламаның</a:t>
            </a:r>
            <a:r>
              <a:rPr lang="ru-RU" dirty="0"/>
              <a:t> </a:t>
            </a:r>
            <a:r>
              <a:rPr lang="ru-RU" dirty="0" err="1"/>
              <a:t>мазмұны</a:t>
            </a:r>
            <a:r>
              <a:rPr lang="ru-RU" dirty="0"/>
              <a:t> / Программное </a:t>
            </a:r>
            <a:r>
              <a:rPr lang="ru-RU" dirty="0" smtClean="0"/>
              <a:t>содержание: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2485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Поддержание </a:t>
            </a:r>
            <a:r>
              <a:rPr lang="ru-RU" b="1" dirty="0">
                <a:solidFill>
                  <a:schemeClr val="bg1"/>
                </a:solidFill>
              </a:rPr>
              <a:t>интереса к созданию коллективной композиции «вечерний город». Рисование салюта пластилином: скатывание небольших комочков в шарики, </a:t>
            </a:r>
            <a:r>
              <a:rPr lang="ru-RU" b="1" dirty="0" err="1">
                <a:solidFill>
                  <a:schemeClr val="bg1"/>
                </a:solidFill>
              </a:rPr>
              <a:t>примазывание</a:t>
            </a:r>
            <a:r>
              <a:rPr lang="ru-RU" b="1" dirty="0">
                <a:solidFill>
                  <a:schemeClr val="bg1"/>
                </a:solidFill>
              </a:rPr>
              <a:t> их к основе в хаотичных направлениях. </a:t>
            </a:r>
            <a:r>
              <a:rPr lang="ru-RU" b="1" dirty="0" smtClean="0">
                <a:solidFill>
                  <a:schemeClr val="bg1"/>
                </a:solidFill>
              </a:rPr>
              <a:t>Отражение </a:t>
            </a:r>
            <a:r>
              <a:rPr lang="ru-RU" b="1" dirty="0">
                <a:solidFill>
                  <a:schemeClr val="bg1"/>
                </a:solidFill>
              </a:rPr>
              <a:t>красивых явлений из окружающей жизни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err="1">
                <a:solidFill>
                  <a:srgbClr val="C00000"/>
                </a:solidFill>
              </a:rPr>
              <a:t>Қостілділік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компоненті</a:t>
            </a:r>
            <a:r>
              <a:rPr lang="ru-RU" b="1" dirty="0">
                <a:solidFill>
                  <a:srgbClr val="C00000"/>
                </a:solidFill>
              </a:rPr>
              <a:t>/ </a:t>
            </a:r>
            <a:r>
              <a:rPr lang="ru-RU" b="1" dirty="0" err="1">
                <a:solidFill>
                  <a:srgbClr val="C00000"/>
                </a:solidFill>
              </a:rPr>
              <a:t>Билингвальный</a:t>
            </a:r>
            <a:r>
              <a:rPr lang="ru-RU" b="1" dirty="0">
                <a:solidFill>
                  <a:srgbClr val="C00000"/>
                </a:solidFill>
              </a:rPr>
              <a:t> компонент: </a:t>
            </a:r>
            <a:r>
              <a:rPr lang="ru-RU" b="1" dirty="0" err="1">
                <a:solidFill>
                  <a:srgbClr val="C00000"/>
                </a:solidFill>
              </a:rPr>
              <a:t>қала</a:t>
            </a:r>
            <a:r>
              <a:rPr lang="ru-RU" b="1" dirty="0">
                <a:solidFill>
                  <a:srgbClr val="C00000"/>
                </a:solidFill>
              </a:rPr>
              <a:t> - город, </a:t>
            </a:r>
            <a:r>
              <a:rPr lang="ru-RU" b="1" dirty="0" err="1">
                <a:solidFill>
                  <a:srgbClr val="C00000"/>
                </a:solidFill>
              </a:rPr>
              <a:t>әдемі</a:t>
            </a:r>
            <a:r>
              <a:rPr lang="ru-RU" b="1" dirty="0">
                <a:solidFill>
                  <a:srgbClr val="C00000"/>
                </a:solidFill>
              </a:rPr>
              <a:t> - красивый.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69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уважаемые родители !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нашего занятия предлагаю подготовить :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тёмного картона с изображением домов, пластилин разных цветов,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стека,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салфетки.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861048"/>
            <a:ext cx="8229600" cy="2808312"/>
          </a:xfrm>
        </p:spPr>
        <p:txBody>
          <a:bodyPr>
            <a:normAutofit lnSpcReduction="10000"/>
          </a:bodyPr>
          <a:lstStyle/>
          <a:p>
            <a:pPr marL="137160" indent="0" algn="ctr">
              <a:buNone/>
            </a:pPr>
            <a:r>
              <a:rPr lang="ru-RU" b="1" dirty="0"/>
              <a:t>Уважаемые родители! </a:t>
            </a:r>
            <a:br>
              <a:rPr lang="ru-RU" b="1" dirty="0"/>
            </a:br>
            <a:r>
              <a:rPr lang="ru-RU" b="1" dirty="0"/>
              <a:t>Объясните, пожалуйста, ребёнку задания, сфотографируйте его в процессе их выполнения  и поделитесь этой информацией с воспитателями. </a:t>
            </a:r>
            <a:br>
              <a:rPr lang="ru-RU" b="1" dirty="0"/>
            </a:br>
            <a:r>
              <a:rPr lang="ru-RU" b="1" dirty="0"/>
              <a:t>Спасибо за помощь!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3074" name="Picture 2" descr="https://cdn.pixabay.com/photo/2018/11/19/21/07/fireworks-3826066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2008013" cy="1405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5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Здравствуйте, ребята!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/>
              <a:t>Ребята, сегодня я хотела бы предложить отгадать загадки</a:t>
            </a:r>
            <a:r>
              <a:rPr lang="ru-RU" b="1" dirty="0" smtClean="0"/>
              <a:t>:</a:t>
            </a:r>
          </a:p>
          <a:p>
            <a:r>
              <a:rPr lang="ru-RU" b="1" i="1" dirty="0"/>
              <a:t>«Грянул гром, </a:t>
            </a:r>
          </a:p>
          <a:p>
            <a:r>
              <a:rPr lang="ru-RU" b="1" i="1" dirty="0"/>
              <a:t>Веселый гром,</a:t>
            </a:r>
          </a:p>
          <a:p>
            <a:r>
              <a:rPr lang="ru-RU" b="1" i="1" dirty="0"/>
              <a:t>Засверкало все кругом.</a:t>
            </a:r>
          </a:p>
          <a:p>
            <a:r>
              <a:rPr lang="ru-RU" b="1" i="1" dirty="0"/>
              <a:t>Рвутся в небо неустанно</a:t>
            </a:r>
          </a:p>
          <a:p>
            <a:r>
              <a:rPr lang="ru-RU" b="1" i="1" dirty="0"/>
              <a:t>Разноцветные фонтаны,</a:t>
            </a:r>
          </a:p>
          <a:p>
            <a:r>
              <a:rPr lang="ru-RU" b="1" i="1" dirty="0"/>
              <a:t>Брызги света всюду льют -</a:t>
            </a:r>
          </a:p>
          <a:p>
            <a:r>
              <a:rPr lang="ru-RU" b="1" i="1" dirty="0"/>
              <a:t>Это праздничный…» </a:t>
            </a:r>
          </a:p>
          <a:p>
            <a:r>
              <a:rPr lang="ru-RU" b="1" i="1" dirty="0" smtClean="0">
                <a:solidFill>
                  <a:srgbClr val="FFC000"/>
                </a:solidFill>
              </a:rPr>
              <a:t>Салют</a:t>
            </a:r>
          </a:p>
          <a:p>
            <a:endParaRPr lang="ru-RU" b="1" i="1" dirty="0">
              <a:solidFill>
                <a:srgbClr val="FFC000"/>
              </a:solidFill>
            </a:endParaRPr>
          </a:p>
        </p:txBody>
      </p:sp>
      <p:pic>
        <p:nvPicPr>
          <p:cNvPr id="4098" name="Picture 2" descr="https://b.radikal.ru/b40/1904/12/79e78f12e56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64513"/>
            <a:ext cx="4220362" cy="260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1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Отгадайте ещё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«Вдруг из чёрной темноты </a:t>
            </a:r>
          </a:p>
          <a:p>
            <a:r>
              <a:rPr lang="ru-RU" b="1" dirty="0"/>
              <a:t>В небе выросли кусты. </a:t>
            </a:r>
          </a:p>
          <a:p>
            <a:r>
              <a:rPr lang="ru-RU" b="1" dirty="0"/>
              <a:t>А на них-то голубые, </a:t>
            </a:r>
          </a:p>
          <a:p>
            <a:r>
              <a:rPr lang="ru-RU" b="1" dirty="0"/>
              <a:t>Пунцовые, золотые </a:t>
            </a:r>
          </a:p>
          <a:p>
            <a:r>
              <a:rPr lang="ru-RU" b="1" dirty="0"/>
              <a:t>Распускаются цветы </a:t>
            </a:r>
          </a:p>
          <a:p>
            <a:r>
              <a:rPr lang="ru-RU" b="1" dirty="0"/>
              <a:t>Небывалой красоты»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ru-RU" b="1" i="1" dirty="0" smtClean="0">
                <a:solidFill>
                  <a:srgbClr val="FFFF00"/>
                </a:solidFill>
              </a:rPr>
              <a:t>Салют 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4" name="AutoShape 2" descr="https://igc.ru/assets/gallery/allimage/1214393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 descr="C:\Users\Microsoft\Desktop\1214393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3818">
            <a:off x="4345722" y="2484939"/>
            <a:ext cx="4242319" cy="282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02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88672"/>
          </a:xfrm>
        </p:spPr>
        <p:txBody>
          <a:bodyPr/>
          <a:lstStyle/>
          <a:p>
            <a:r>
              <a:rPr lang="ru-RU" b="1" dirty="0"/>
              <a:t>Правильно, ребята, это салют, а вы когда-нибудь видели салют? </a:t>
            </a:r>
            <a:endParaRPr lang="ru-RU" b="1" dirty="0" smtClean="0"/>
          </a:p>
          <a:p>
            <a:r>
              <a:rPr lang="ru-RU" b="1" dirty="0" smtClean="0"/>
              <a:t>Где </a:t>
            </a:r>
            <a:r>
              <a:rPr lang="ru-RU" b="1" dirty="0"/>
              <a:t>вы его </a:t>
            </a:r>
            <a:r>
              <a:rPr lang="ru-RU" b="1" dirty="0" smtClean="0"/>
              <a:t>видели</a:t>
            </a:r>
            <a:r>
              <a:rPr lang="ru-RU" b="1" dirty="0"/>
              <a:t>? </a:t>
            </a:r>
            <a:endParaRPr lang="ru-RU" b="1" dirty="0" smtClean="0"/>
          </a:p>
          <a:p>
            <a:r>
              <a:rPr lang="ru-RU" b="1" i="1" dirty="0" smtClean="0">
                <a:solidFill>
                  <a:srgbClr val="FFC000"/>
                </a:solidFill>
              </a:rPr>
              <a:t>Правильно</a:t>
            </a:r>
            <a:r>
              <a:rPr lang="ru-RU" b="1" i="1" dirty="0">
                <a:solidFill>
                  <a:srgbClr val="FFC000"/>
                </a:solidFill>
              </a:rPr>
              <a:t>, на </a:t>
            </a:r>
            <a:r>
              <a:rPr lang="ru-RU" b="1" i="1" dirty="0" smtClean="0">
                <a:solidFill>
                  <a:srgbClr val="FFC000"/>
                </a:solidFill>
              </a:rPr>
              <a:t>праздниках</a:t>
            </a:r>
          </a:p>
          <a:p>
            <a:r>
              <a:rPr lang="ru-RU" b="1" dirty="0"/>
              <a:t>Посмотрите, как он выглядит: разноцветные  искры бьют в небо, необыкновенно красиво, правда? </a:t>
            </a:r>
          </a:p>
        </p:txBody>
      </p:sp>
      <p:pic>
        <p:nvPicPr>
          <p:cNvPr id="6146" name="Picture 2" descr="https://avatars.mds.yandex.net/get-pdb/988718/091e2114-1d8b-4589-bb32-2de35e16a050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749762"/>
            <a:ext cx="3296713" cy="30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4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11256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Вот сегодня мы с вами сделаем картину красивого салюта над городом. </a:t>
            </a:r>
            <a:endParaRPr lang="ru-RU" b="1" dirty="0" smtClean="0"/>
          </a:p>
          <a:p>
            <a:r>
              <a:rPr lang="ru-RU" b="1" dirty="0" smtClean="0"/>
              <a:t>У </a:t>
            </a:r>
            <a:r>
              <a:rPr lang="ru-RU" b="1" dirty="0"/>
              <a:t>нас на картине нарисованы дома, только они стоят грустные, с тёмными </a:t>
            </a:r>
            <a:r>
              <a:rPr lang="ru-RU" b="1" dirty="0" smtClean="0"/>
              <a:t>окнами.</a:t>
            </a:r>
            <a:endParaRPr lang="en-US" b="1" dirty="0" smtClean="0"/>
          </a:p>
          <a:p>
            <a:endParaRPr lang="en-US" b="1" dirty="0"/>
          </a:p>
          <a:p>
            <a:endParaRPr lang="ru-RU" b="1" dirty="0" smtClean="0"/>
          </a:p>
          <a:p>
            <a:r>
              <a:rPr lang="ru-RU" b="1" dirty="0" smtClean="0"/>
              <a:t> Давайте </a:t>
            </a:r>
            <a:r>
              <a:rPr lang="ru-RU" b="1" dirty="0"/>
              <a:t>нарисуем пластилином салют над ними и раскрасим окна, чтоб наш город стал </a:t>
            </a:r>
            <a:r>
              <a:rPr lang="ru-RU" b="1" dirty="0" smtClean="0"/>
              <a:t>ярким.</a:t>
            </a:r>
          </a:p>
          <a:p>
            <a:r>
              <a:rPr lang="ru-RU" b="1" dirty="0"/>
              <a:t>Ребята, город на казахском языке - </a:t>
            </a:r>
            <a:r>
              <a:rPr lang="ru-RU" b="1" dirty="0" err="1"/>
              <a:t>қала</a:t>
            </a:r>
            <a:r>
              <a:rPr lang="ru-RU" b="1" dirty="0"/>
              <a:t>, </a:t>
            </a:r>
            <a:r>
              <a:rPr lang="ru-RU" b="1" dirty="0" err="1"/>
              <a:t>әдемі</a:t>
            </a:r>
            <a:r>
              <a:rPr lang="ru-RU" b="1" dirty="0"/>
              <a:t> - красивый. </a:t>
            </a:r>
            <a:endParaRPr lang="ru-RU" b="1" dirty="0" smtClean="0"/>
          </a:p>
          <a:p>
            <a:r>
              <a:rPr lang="ru-RU" b="1" dirty="0" smtClean="0"/>
              <a:t>Повторим </a:t>
            </a:r>
            <a:r>
              <a:rPr lang="ru-RU" b="1" dirty="0"/>
              <a:t>все вместе </a:t>
            </a:r>
            <a:r>
              <a:rPr lang="ru-RU" b="1" dirty="0" err="1"/>
              <a:t>қала</a:t>
            </a:r>
            <a:r>
              <a:rPr lang="ru-RU" b="1" dirty="0"/>
              <a:t> - город, </a:t>
            </a:r>
            <a:r>
              <a:rPr lang="ru-RU" b="1" dirty="0" err="1"/>
              <a:t>әдемі</a:t>
            </a:r>
            <a:r>
              <a:rPr lang="ru-RU" b="1" dirty="0"/>
              <a:t> – красивый.</a:t>
            </a:r>
          </a:p>
        </p:txBody>
      </p:sp>
      <p:pic>
        <p:nvPicPr>
          <p:cNvPr id="7170" name="Picture 2" descr="https://i.artfile.me/wallpaper/14-06-2016/3840x2400/vektornaya-grafika-gorod--city-salyut-ve-1048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851158"/>
            <a:ext cx="3024336" cy="1890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Microsoft\Desktop\Новая папка\P00510-151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04" y="1760333"/>
            <a:ext cx="1295636" cy="971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2285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6203032" cy="612072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Давайте подумаем, какого же цвета будет наш салют? </a:t>
            </a:r>
            <a:endParaRPr lang="ru-RU" b="1" dirty="0" smtClean="0"/>
          </a:p>
          <a:p>
            <a:r>
              <a:rPr lang="ru-RU" b="1" dirty="0" smtClean="0"/>
              <a:t>Верно</a:t>
            </a:r>
            <a:r>
              <a:rPr lang="ru-RU" b="1" dirty="0"/>
              <a:t>, разноцветный, яркий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b="1" dirty="0"/>
              <a:t>Посмотрите, как мы будем рисовать салют: я беру пластилин жёлтого цвета, отщипываю небольшой </a:t>
            </a:r>
            <a:r>
              <a:rPr lang="ru-RU" b="1" dirty="0" smtClean="0"/>
              <a:t>кусочек.</a:t>
            </a:r>
          </a:p>
          <a:p>
            <a:r>
              <a:rPr lang="ru-RU" b="1" dirty="0" smtClean="0"/>
              <a:t> Скатываю </a:t>
            </a:r>
            <a:r>
              <a:rPr lang="ru-RU" b="1" dirty="0"/>
              <a:t>его в шарик, затем беру шарик и кладу его в верхнюю часть листа, затем надавливаю на шарик указательным пальцем и движением сверху вниз размазываю его на картоне. </a:t>
            </a:r>
            <a:endParaRPr lang="ru-RU" b="1" dirty="0" smtClean="0"/>
          </a:p>
          <a:p>
            <a:r>
              <a:rPr lang="ru-RU" b="1" dirty="0" smtClean="0"/>
              <a:t>Потом </a:t>
            </a:r>
            <a:r>
              <a:rPr lang="ru-RU" b="1" dirty="0"/>
              <a:t>беру пластилин другого цвета, например, красного. Те же действия следует произвести с остальными шариками. </a:t>
            </a:r>
          </a:p>
        </p:txBody>
      </p:sp>
      <p:pic>
        <p:nvPicPr>
          <p:cNvPr id="2050" name="Picture 2" descr="C:\Users\Microsoft\Desktop\Новая папка\P00510-151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135" y="1340768"/>
            <a:ext cx="2016224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Microsoft\Desktop\Новая папка\P00510-151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911" y="2996951"/>
            <a:ext cx="2001447" cy="1501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Microsoft\Desktop\Новая папка\P00510-1515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911" y="4752528"/>
            <a:ext cx="2001448" cy="1501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9255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91264" cy="648072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Вот одна вспышка салюта — жёлтая, а теперь красная! Давай сделаем такую картинку, чтобы в небе было много огоньков разного </a:t>
            </a:r>
            <a:r>
              <a:rPr lang="ru-RU" b="1" dirty="0" smtClean="0"/>
              <a:t>цвета.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pPr algn="ctr"/>
            <a:r>
              <a:rPr lang="ru-RU" b="1" i="1" dirty="0"/>
              <a:t>Но сначала давайте разомнём наши пальчики:</a:t>
            </a:r>
          </a:p>
          <a:p>
            <a:r>
              <a:rPr lang="ru-RU" b="1" dirty="0"/>
              <a:t>Вокруг все было тихо, </a:t>
            </a:r>
            <a:endParaRPr lang="ru-RU" b="1" dirty="0" smtClean="0"/>
          </a:p>
          <a:p>
            <a:r>
              <a:rPr lang="ru-RU" sz="2200" b="1" i="1" dirty="0" smtClean="0"/>
              <a:t>(</a:t>
            </a:r>
            <a:r>
              <a:rPr lang="ru-RU" sz="2200" b="1" i="1" dirty="0"/>
              <a:t>Пальчики собраны в кулачки.)</a:t>
            </a:r>
          </a:p>
          <a:p>
            <a:r>
              <a:rPr lang="ru-RU" b="1" dirty="0"/>
              <a:t>И вдруг - салют! Салют! </a:t>
            </a:r>
            <a:endParaRPr lang="ru-RU" b="1" dirty="0" smtClean="0"/>
          </a:p>
          <a:p>
            <a:r>
              <a:rPr lang="ru-RU" sz="2200" b="1" i="1" dirty="0" smtClean="0"/>
              <a:t>(</a:t>
            </a:r>
            <a:r>
              <a:rPr lang="ru-RU" sz="2200" b="1" i="1" dirty="0"/>
              <a:t>Разжать пальчики.)</a:t>
            </a:r>
          </a:p>
          <a:p>
            <a:r>
              <a:rPr lang="ru-RU" b="1" dirty="0"/>
              <a:t>Ракеты в небе вспыхнули. </a:t>
            </a:r>
            <a:endParaRPr lang="ru-RU" b="1" dirty="0" smtClean="0"/>
          </a:p>
          <a:p>
            <a:r>
              <a:rPr lang="ru-RU" sz="2200" b="1" i="1" dirty="0" smtClean="0"/>
              <a:t>(</a:t>
            </a:r>
            <a:r>
              <a:rPr lang="ru-RU" sz="2200" b="1" i="1" dirty="0"/>
              <a:t>Растопырить пальчики веерообразно.)</a:t>
            </a:r>
          </a:p>
          <a:p>
            <a:r>
              <a:rPr lang="ru-RU" b="1" dirty="0"/>
              <a:t>И там и тут! </a:t>
            </a:r>
            <a:endParaRPr lang="ru-RU" b="1" dirty="0" smtClean="0"/>
          </a:p>
          <a:p>
            <a:r>
              <a:rPr lang="ru-RU" sz="2200" b="1" i="1" dirty="0" smtClean="0"/>
              <a:t>(</a:t>
            </a:r>
            <a:r>
              <a:rPr lang="ru-RU" sz="2200" b="1" i="1" dirty="0"/>
              <a:t>Вновь сжать и раскрыть пальчики веером.)</a:t>
            </a:r>
          </a:p>
          <a:p>
            <a:endParaRPr lang="ru-RU" b="1" dirty="0"/>
          </a:p>
        </p:txBody>
      </p:sp>
      <p:pic>
        <p:nvPicPr>
          <p:cNvPr id="8194" name="Picture 2" descr="https://thumbs.gfycat.com/ContentNecessaryHorseshoebat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16746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icrosoft\Desktop\Новая папка\P00510-151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1883701" cy="141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1224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93</TotalTime>
  <Words>498</Words>
  <Application>Microsoft Office PowerPoint</Application>
  <PresentationFormat>Экран (4:3)</PresentationFormat>
  <Paragraphs>74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Апекс</vt:lpstr>
      <vt:lpstr>«Салют над городом» </vt:lpstr>
      <vt:lpstr>Бағдарламаның мазмұны / Программное содержание:  </vt:lpstr>
      <vt:lpstr>Здравствуйте, уважаемые родители ! Перед началом нашего занятия предлагаю подготовить : лист тёмного картона с изображением домов, пластилин разных цветов, стека, салфетки. </vt:lpstr>
      <vt:lpstr>Здравствуйте, ребята!</vt:lpstr>
      <vt:lpstr>Отгадайте ещё загадку</vt:lpstr>
      <vt:lpstr>Презентация PowerPoint</vt:lpstr>
      <vt:lpstr>Презентация PowerPoint</vt:lpstr>
      <vt:lpstr>Презентация PowerPoint</vt:lpstr>
      <vt:lpstr>Презентация PowerPoint</vt:lpstr>
      <vt:lpstr>Ну вот, наши пальчики готовы! Давайте начинать.</vt:lpstr>
      <vt:lpstr>Презентация PowerPoint</vt:lpstr>
      <vt:lpstr>До новых встреч!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«Салют над городом» </dc:title>
  <dc:creator>Microsoft</dc:creator>
  <cp:lastModifiedBy>Microsoft</cp:lastModifiedBy>
  <cp:revision>31</cp:revision>
  <dcterms:created xsi:type="dcterms:W3CDTF">2020-05-09T15:27:48Z</dcterms:created>
  <dcterms:modified xsi:type="dcterms:W3CDTF">2020-05-10T09:46:38Z</dcterms:modified>
</cp:coreProperties>
</file>