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4" d="100"/>
          <a:sy n="124" d="100"/>
        </p:scale>
        <p:origin x="-12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7334-E33D-438E-91EA-0ED152B5FA7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D9FF8-6A51-446F-973C-6676D8F305F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7334-E33D-438E-91EA-0ED152B5FA7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D9FF8-6A51-446F-973C-6676D8F305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7334-E33D-438E-91EA-0ED152B5FA7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D9FF8-6A51-446F-973C-6676D8F305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7334-E33D-438E-91EA-0ED152B5FA7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D9FF8-6A51-446F-973C-6676D8F305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7334-E33D-438E-91EA-0ED152B5FA7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9DD9FF8-6A51-446F-973C-6676D8F305F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7334-E33D-438E-91EA-0ED152B5FA7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D9FF8-6A51-446F-973C-6676D8F305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7334-E33D-438E-91EA-0ED152B5FA7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D9FF8-6A51-446F-973C-6676D8F305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7334-E33D-438E-91EA-0ED152B5FA7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D9FF8-6A51-446F-973C-6676D8F305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7334-E33D-438E-91EA-0ED152B5FA7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D9FF8-6A51-446F-973C-6676D8F305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7334-E33D-438E-91EA-0ED152B5FA7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D9FF8-6A51-446F-973C-6676D8F305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57334-E33D-438E-91EA-0ED152B5FA7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D9FF8-6A51-446F-973C-6676D8F305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157334-E33D-438E-91EA-0ED152B5FA77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9DD9FF8-6A51-446F-973C-6676D8F305F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8332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Воздушные шарики для друзей</a:t>
            </a:r>
            <a:endParaRPr lang="ru-RU" dirty="0"/>
          </a:p>
        </p:txBody>
      </p:sp>
      <p:pic>
        <p:nvPicPr>
          <p:cNvPr id="1026" name="Picture 2" descr="https://avatars.mds.yandex.net/get-pdb/1748372/25d9b8a1-553b-4856-aeb7-7c5cae5c7b71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5544616" cy="430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283360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Занятие по аппликации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r"/>
            <a:r>
              <a:rPr lang="ru-RU" sz="1600" dirty="0" smtClean="0"/>
              <a:t>воспитатель: Коростелева С.Ю.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336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ds02.infourok.ru/uploads/ex/0842/0002a051-023298b1/14/hello_html_m393047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C000"/>
                </a:solidFill>
              </a:rPr>
              <a:t>Спасибо большое вам, ребята. </a:t>
            </a:r>
            <a:r>
              <a:rPr lang="en-US" sz="3200" dirty="0" smtClean="0">
                <a:solidFill>
                  <a:srgbClr val="FFC000"/>
                </a:solidFill>
              </a:rPr>
              <a:t/>
            </a:r>
            <a:br>
              <a:rPr lang="en-US" sz="3200" dirty="0" smtClean="0">
                <a:solidFill>
                  <a:srgbClr val="FFC000"/>
                </a:solidFill>
              </a:rPr>
            </a:br>
            <a:r>
              <a:rPr lang="ru-RU" sz="3200" dirty="0" smtClean="0">
                <a:solidFill>
                  <a:srgbClr val="FFC000"/>
                </a:solidFill>
              </a:rPr>
              <a:t>Теперь </a:t>
            </a:r>
            <a:r>
              <a:rPr lang="ru-RU" sz="3200" dirty="0">
                <a:solidFill>
                  <a:srgbClr val="FFC000"/>
                </a:solidFill>
              </a:rPr>
              <a:t>я могу идти к зайке на день рождения и подарить ему много шариков.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880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1" y="3140968"/>
            <a:ext cx="257403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cdn.humoraf.ru/wp-content/uploads/2018/10/gifki-dlya-donata-humoraf.ru-3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86405"/>
            <a:ext cx="2618619" cy="157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gifer.com/origin/29/29a0480636c4f191fe2129518a19efc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70450"/>
            <a:ext cx="3136652" cy="417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4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000"/>
                </a:solidFill>
              </a:rPr>
              <a:t>Молодцы ребята, у всех очень аккуратно все получилось.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Наш </a:t>
            </a:r>
            <a:r>
              <a:rPr lang="ru-RU" dirty="0">
                <a:solidFill>
                  <a:srgbClr val="FFC000"/>
                </a:solidFill>
              </a:rPr>
              <a:t>гость очень доволен!</a:t>
            </a:r>
            <a:br>
              <a:rPr lang="ru-RU" dirty="0">
                <a:solidFill>
                  <a:srgbClr val="FFC000"/>
                </a:solidFill>
              </a:rPr>
            </a:br>
            <a:r>
              <a:rPr lang="ru-RU" dirty="0">
                <a:solidFill>
                  <a:srgbClr val="FFC000"/>
                </a:solidFill>
              </a:rPr>
              <a:t>Давайте теперь попрощаемся с медвежонком.</a:t>
            </a:r>
            <a:br>
              <a:rPr lang="ru-RU" dirty="0">
                <a:solidFill>
                  <a:srgbClr val="FFC000"/>
                </a:solidFill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5552" y="3356992"/>
            <a:ext cx="5861248" cy="2952368"/>
          </a:xfrm>
        </p:spPr>
        <p:txBody>
          <a:bodyPr/>
          <a:lstStyle/>
          <a:p>
            <a:r>
              <a:rPr lang="ru-RU" dirty="0"/>
              <a:t>Кто к нам сегодня приходил в гости? Что у него произошло? Чем мы сегодня с вами занимались? </a:t>
            </a:r>
            <a:endParaRPr lang="en-US" dirty="0" smtClean="0"/>
          </a:p>
          <a:p>
            <a:r>
              <a:rPr lang="ru-RU" dirty="0" smtClean="0"/>
              <a:t>У </a:t>
            </a:r>
            <a:r>
              <a:rPr lang="en-US" dirty="0"/>
              <a:t> </a:t>
            </a:r>
            <a:r>
              <a:rPr lang="kk-KZ" dirty="0" smtClean="0"/>
              <a:t>кого какого </a:t>
            </a:r>
            <a:r>
              <a:rPr lang="ru-RU" dirty="0" smtClean="0"/>
              <a:t>цвета </a:t>
            </a:r>
            <a:r>
              <a:rPr lang="ru-RU" dirty="0" smtClean="0"/>
              <a:t>шарик</a:t>
            </a:r>
            <a:r>
              <a:rPr lang="kk-KZ" smtClean="0"/>
              <a:t>и получились</a:t>
            </a:r>
            <a:r>
              <a:rPr lang="ru-RU" smtClean="0"/>
              <a:t>?</a:t>
            </a:r>
            <a:endParaRPr lang="ru-RU" dirty="0"/>
          </a:p>
        </p:txBody>
      </p:sp>
      <p:pic>
        <p:nvPicPr>
          <p:cNvPr id="4" name="Picture 3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257403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5400" dirty="0" smtClean="0">
                <a:solidFill>
                  <a:srgbClr val="FF0000"/>
                </a:solidFill>
              </a:rPr>
              <a:t>До новых встреч!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avatars.mds.yandex.net/get-pdb/770122/0ec34c62-ffc1-4cad-aeb5-04598d105316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96" y="1696549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humbs.gfycat.com/DishonestPertinentAstrangiacoral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8264"/>
            <a:ext cx="3406144" cy="490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0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liubavyshka.ru/_ph/58/2/36810134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8999"/>
            <a:ext cx="1224136" cy="32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</a:rPr>
              <a:t>Здравствуйте, уважаемые родители !</a:t>
            </a:r>
            <a:br>
              <a:rPr lang="ru-RU" sz="4000" b="1" dirty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>Перед началом нашего занятия предлагаю подготовить : клей; салфетки; готовые </a:t>
            </a:r>
            <a:r>
              <a:rPr lang="ru-RU" b="1" dirty="0" smtClean="0">
                <a:solidFill>
                  <a:srgbClr val="FFFF00"/>
                </a:solidFill>
              </a:rPr>
              <a:t>формы шариков </a:t>
            </a:r>
            <a:r>
              <a:rPr lang="ru-RU" b="1" dirty="0">
                <a:solidFill>
                  <a:srgbClr val="FFFF00"/>
                </a:solidFill>
              </a:rPr>
              <a:t>на </a:t>
            </a:r>
            <a:r>
              <a:rPr lang="ru-RU" b="1" dirty="0" smtClean="0">
                <a:solidFill>
                  <a:srgbClr val="FFFF00"/>
                </a:solidFill>
              </a:rPr>
              <a:t>ребенка</a:t>
            </a:r>
            <a:r>
              <a:rPr lang="ru-RU" b="1" dirty="0">
                <a:solidFill>
                  <a:srgbClr val="FFFF00"/>
                </a:solidFill>
              </a:rPr>
              <a:t>, одинаковые по размеру, но разные по цвету; </a:t>
            </a:r>
            <a:r>
              <a:rPr lang="ru-RU" b="1" dirty="0" smtClean="0">
                <a:solidFill>
                  <a:srgbClr val="FFFF00"/>
                </a:solidFill>
              </a:rPr>
              <a:t>альбомный лист бумаги; 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i="1" dirty="0">
              <a:solidFill>
                <a:srgbClr val="FF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Уважаемые </a:t>
            </a:r>
            <a:r>
              <a:rPr lang="ru-RU" b="1" i="1" dirty="0">
                <a:solidFill>
                  <a:srgbClr val="002060"/>
                </a:solidFill>
              </a:rPr>
              <a:t>родители!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Объясните, пожалуйста, ребёнку задания, сфотографируйте его в процессе их выполнения  и поделитесь этой информацией с воспитателями.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Спасибо за помощь!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Microsoft\Desktop\ооо\P00420-121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98" y="2564904"/>
            <a:ext cx="2352261" cy="1764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6910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«Шарики </a:t>
            </a:r>
            <a:r>
              <a:rPr lang="ru-RU" dirty="0" smtClean="0"/>
              <a:t>для друзей»</a:t>
            </a:r>
            <a:endParaRPr lang="ru-RU" dirty="0"/>
          </a:p>
        </p:txBody>
      </p:sp>
      <p:pic>
        <p:nvPicPr>
          <p:cNvPr id="3074" name="Picture 2" descr="http://sad-rechki.mogilev.edu.by/be/sm_full.aspx?guid=1568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52936"/>
            <a:ext cx="3429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Цель: вызвать интерес к созданию аппликативных картинок из 3-4 воздушных шариков, одинаковых по форме и размеру, но разных по цвету.</a:t>
            </a:r>
          </a:p>
          <a:p>
            <a:r>
              <a:rPr lang="ru-RU" dirty="0"/>
              <a:t>Задачи:</a:t>
            </a:r>
          </a:p>
          <a:p>
            <a:r>
              <a:rPr lang="ru-RU" dirty="0"/>
              <a:t>1. Закреплять у детей практические навыки аппликации;</a:t>
            </a:r>
          </a:p>
          <a:p>
            <a:r>
              <a:rPr lang="ru-RU" dirty="0"/>
              <a:t>2. формировать пространственные представления – учить правильно располагать изображения на основе и наклеивать их.</a:t>
            </a:r>
          </a:p>
          <a:p>
            <a:r>
              <a:rPr lang="ru-RU" dirty="0"/>
              <a:t>3. развивать воображение, мелкую моторику.</a:t>
            </a:r>
          </a:p>
          <a:p>
            <a:r>
              <a:rPr lang="ru-RU" dirty="0"/>
              <a:t>4. вызвать у детей сочувствие к персонажу, желание помочь ему.</a:t>
            </a:r>
          </a:p>
          <a:p>
            <a:r>
              <a:rPr lang="ru-RU" dirty="0"/>
              <a:t>5. воспитывать интерес к изобразительной деятельности, аккуратность при выполнении работы.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37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Здравствуйте, мои дорогие ребята!</a:t>
            </a:r>
            <a:b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Отгадайте, кто к нам пришел в гости на этот раз…</a:t>
            </a:r>
            <a:b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endParaRPr lang="ru-RU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744456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Он в берлоге спит зимой </a:t>
            </a:r>
            <a:endParaRPr lang="ru-RU" b="1" dirty="0" smtClean="0"/>
          </a:p>
          <a:p>
            <a:r>
              <a:rPr lang="ru-RU" b="1" dirty="0" smtClean="0"/>
              <a:t>Под </a:t>
            </a:r>
            <a:r>
              <a:rPr lang="ru-RU" b="1" dirty="0"/>
              <a:t>большущею сосной, </a:t>
            </a:r>
            <a:endParaRPr lang="ru-RU" b="1" dirty="0" smtClean="0"/>
          </a:p>
          <a:p>
            <a:r>
              <a:rPr lang="ru-RU" b="1" dirty="0" smtClean="0"/>
              <a:t>А </a:t>
            </a:r>
            <a:r>
              <a:rPr lang="ru-RU" b="1" dirty="0"/>
              <a:t>когда придет весна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 </a:t>
            </a:r>
            <a:r>
              <a:rPr lang="ru-RU" b="1" dirty="0"/>
              <a:t>Просыпается от сна.</a:t>
            </a:r>
          </a:p>
          <a:p>
            <a:endParaRPr lang="ru-RU" dirty="0" smtClean="0"/>
          </a:p>
          <a:p>
            <a:r>
              <a:rPr lang="ru-RU" i="1" dirty="0"/>
              <a:t>Правильно, медвежонок. </a:t>
            </a:r>
            <a:endParaRPr lang="ru-RU" i="1" dirty="0" smtClean="0"/>
          </a:p>
          <a:p>
            <a:r>
              <a:rPr lang="ru-RU" i="1" dirty="0" smtClean="0"/>
              <a:t>Но </a:t>
            </a:r>
            <a:r>
              <a:rPr lang="ru-RU" i="1" dirty="0"/>
              <a:t>что-то он грустный какой-то. Давайте спросим у него почему он грустный?</a:t>
            </a:r>
          </a:p>
          <a:p>
            <a:endParaRPr lang="ru-RU" dirty="0"/>
          </a:p>
        </p:txBody>
      </p:sp>
      <p:pic>
        <p:nvPicPr>
          <p:cNvPr id="4098" name="Picture 2" descr="http://animashki.kak2z.org/pic/24/mishki-57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2006622" cy="20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2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s://avatars.mds.yandex.net/get-pdb/777813/667356e7-32d5-40f5-8dec-9390c0b50b1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Я шел на день рождения к зайке. 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Нёс </a:t>
            </a:r>
            <a:r>
              <a:rPr lang="ru-RU" sz="3200" dirty="0">
                <a:solidFill>
                  <a:srgbClr val="002060"/>
                </a:solidFill>
              </a:rPr>
              <a:t>ему в подарок много воздушных шариков. Но на улице подул ветер и мои шарики улетели. 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И </a:t>
            </a:r>
            <a:r>
              <a:rPr lang="ru-RU" sz="3200" dirty="0">
                <a:solidFill>
                  <a:srgbClr val="002060"/>
                </a:solidFill>
              </a:rPr>
              <a:t>теперь мне не чего подарить зайке.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880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257403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m.gifmania.ru/Animated-Gifs-Predmety/Animations-Toys/Images-Balloons/Balloons-8483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96752"/>
            <a:ext cx="18002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cdn.humoraf.ru/wp-content/uploads/2018/10/gifki-dlya-donata-humoraf.ru-3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34199"/>
            <a:ext cx="4128390" cy="247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51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s://avatars.mds.yandex.net/get-pdb/777813/667356e7-32d5-40f5-8dec-9390c0b50b1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Ребята, что же делать теперь медвежонку? Как же он пойдет на день рождения к зайке без подарка</a:t>
            </a:r>
            <a:r>
              <a:rPr lang="ru-RU" sz="3200" dirty="0" smtClean="0">
                <a:solidFill>
                  <a:srgbClr val="FF0000"/>
                </a:solidFill>
              </a:rPr>
              <a:t>?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>
                <a:solidFill>
                  <a:srgbClr val="FF0000"/>
                </a:solidFill>
              </a:rPr>
              <a:t>Давайте мы ему поможем? Сделаем много шариков, чтобы медвежонок мог подарить их зайке?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880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2936"/>
            <a:ext cx="257403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8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s://avatars.mds.yandex.net/get-pdb/777813/667356e7-32d5-40f5-8dec-9390c0b50b1b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А прежде чем мы будем помогать медвежонку, давайте мы с вами немного разомнемся.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7336" y="3573016"/>
            <a:ext cx="5519464" cy="2736344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А теперь всем детям встать,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Руки медленно поднять,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Пальцы сжать, потом разжать,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Руки вниз и так стоять.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Отдохнули все немножко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И отправились в дорожку.</a:t>
            </a:r>
          </a:p>
          <a:p>
            <a:endParaRPr lang="ru-RU" dirty="0"/>
          </a:p>
        </p:txBody>
      </p:sp>
      <p:pic>
        <p:nvPicPr>
          <p:cNvPr id="5123" name="Picture 3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3059832" cy="45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физминутка мишка и мали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8264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1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s://avatars.mds.yandex.net/get-pdb/777813/667356e7-32d5-40f5-8dec-9390c0b50b1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C000"/>
                </a:solidFill>
              </a:rPr>
              <a:t>А теперь мы с вами будем клеить шарики для медвежонка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052736"/>
            <a:ext cx="4248472" cy="5616624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У вас у каждого на столе лежат шарики разного цвета. 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Нам </a:t>
            </a:r>
            <a:r>
              <a:rPr lang="ru-RU" b="1" dirty="0">
                <a:solidFill>
                  <a:srgbClr val="002060"/>
                </a:solidFill>
              </a:rPr>
              <a:t>нужно наклеить их на лист бумаги, чтобы они не улетели. 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Для </a:t>
            </a:r>
            <a:r>
              <a:rPr lang="ru-RU" b="1" dirty="0">
                <a:solidFill>
                  <a:srgbClr val="002060"/>
                </a:solidFill>
              </a:rPr>
              <a:t>этого надо взять сначала – шарик, перевернуть его цветной стороной вниз, кисточкой набрать немного клея и нанести его на шарик. 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Затем </a:t>
            </a:r>
            <a:r>
              <a:rPr lang="ru-RU" b="1" dirty="0">
                <a:solidFill>
                  <a:srgbClr val="002060"/>
                </a:solidFill>
              </a:rPr>
              <a:t>наклеить его на бумагу, сверху приложите салфетку и промокните. </a:t>
            </a:r>
          </a:p>
        </p:txBody>
      </p:sp>
      <p:pic>
        <p:nvPicPr>
          <p:cNvPr id="5123" name="Picture 3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3068960"/>
            <a:ext cx="257403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icrosoft\Desktop\ооо\P00420-1212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b="18911"/>
          <a:stretch/>
        </p:blipFill>
        <p:spPr bwMode="auto">
          <a:xfrm flipH="1">
            <a:off x="7004664" y="908720"/>
            <a:ext cx="1584177" cy="197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rosoft\Desktop\ооо\P00420-1212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0"/>
          <a:stretch/>
        </p:blipFill>
        <p:spPr bwMode="auto">
          <a:xfrm>
            <a:off x="6412992" y="3068960"/>
            <a:ext cx="1039328" cy="1249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Microsoft\Desktop\ооо\P00420-1212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13" b="11578"/>
          <a:stretch/>
        </p:blipFill>
        <p:spPr bwMode="auto">
          <a:xfrm>
            <a:off x="7651668" y="4318090"/>
            <a:ext cx="1055473" cy="1077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crosoft\Desktop\ооо\P00420-1212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444" y="5517232"/>
            <a:ext cx="1440160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331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s://avatars.mds.yandex.net/get-pdb/777813/667356e7-32d5-40f5-8dec-9390c0b50b1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C000"/>
                </a:solidFill>
              </a:rPr>
              <a:t>А теперь мы с вами будем клеить шарики для медвежонка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052736"/>
            <a:ext cx="4320480" cy="5256624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 таким же образом наклеиваем все шарики. 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А </a:t>
            </a:r>
            <a:r>
              <a:rPr lang="ru-RU" b="1" dirty="0">
                <a:solidFill>
                  <a:srgbClr val="002060"/>
                </a:solidFill>
              </a:rPr>
              <a:t>чтобы их удобно было нести, нужно дорисовать им ниточки. 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Для </a:t>
            </a:r>
            <a:r>
              <a:rPr lang="ru-RU" b="1" dirty="0">
                <a:solidFill>
                  <a:srgbClr val="002060"/>
                </a:solidFill>
              </a:rPr>
              <a:t>этого берем карандаш и дорисовываем ниточку к каждому шарику.</a:t>
            </a:r>
          </a:p>
        </p:txBody>
      </p:sp>
      <p:pic>
        <p:nvPicPr>
          <p:cNvPr id="5123" name="Picture 3" descr="C:\Users\Microsoft\Desktop\a92f31d6ecab6f8ce195953f7265141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3068960"/>
            <a:ext cx="257403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ortal.iv-edu.ru/dep/mouorodnrn/rodn_mkdou12/DocLib/%D0%BE%D1%84%D0%BE%D1%80%D0%BC%D0%BB%D0%B5%D0%BD%D0%B8%D0%B5/%D1%88%D0%B0%D1%80%D1%8B%20%D0%B0%D0%BD%D0%B8%D0%BC%D0%B0%D1%86%D0%B8%D1%8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9638"/>
            <a:ext cx="2320652" cy="32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icrosoft\Desktop\ооо\P00420-1213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8" t="14797"/>
          <a:stretch/>
        </p:blipFill>
        <p:spPr bwMode="auto">
          <a:xfrm>
            <a:off x="6948264" y="908720"/>
            <a:ext cx="1356911" cy="1724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Microsoft\Desktop\ооо\P00420-12144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b="10794"/>
          <a:stretch/>
        </p:blipFill>
        <p:spPr bwMode="auto">
          <a:xfrm>
            <a:off x="7306263" y="2856925"/>
            <a:ext cx="1584176" cy="1277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Microsoft\Desktop\ооо\P00420-1215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0" y="4437112"/>
            <a:ext cx="1656184" cy="22082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89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148</TotalTime>
  <Words>382</Words>
  <Application>Microsoft Office PowerPoint</Application>
  <PresentationFormat>Экран (4:3)</PresentationFormat>
  <Paragraphs>51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Апекс</vt:lpstr>
      <vt:lpstr>Воздушные шарики для друзей</vt:lpstr>
      <vt:lpstr>Презентация PowerPoint</vt:lpstr>
      <vt:lpstr>«Шарики для друзей»</vt:lpstr>
      <vt:lpstr>Здравствуйте, мои дорогие ребята! Отгадайте, кто к нам пришел в гости на этот раз… </vt:lpstr>
      <vt:lpstr>Я шел на день рождения к зайке.  Нёс ему в подарок много воздушных шариков. Но на улице подул ветер и мои шарики улетели.  И теперь мне не чего подарить зайке.</vt:lpstr>
      <vt:lpstr>Ребята, что же делать теперь медвежонку? Как же он пойдет на день рождения к зайке без подарка?  Давайте мы ему поможем? Сделаем много шариков, чтобы медвежонок мог подарить их зайке?</vt:lpstr>
      <vt:lpstr>А прежде чем мы будем помогать медвежонку, давайте мы с вами немного разомнемся.</vt:lpstr>
      <vt:lpstr>А теперь мы с вами будем клеить шарики для медвежонка</vt:lpstr>
      <vt:lpstr>А теперь мы с вами будем клеить шарики для медвежонка</vt:lpstr>
      <vt:lpstr>Спасибо большое вам, ребята.  Теперь я могу идти к зайке на день рождения и подарить ему много шариков.</vt:lpstr>
      <vt:lpstr>Молодцы ребята, у всех очень аккуратно все получилось.  Наш гость очень доволен! Давайте теперь попрощаемся с медвежонком. </vt:lpstr>
      <vt:lpstr>До новых встреч!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Microsoft</cp:lastModifiedBy>
  <cp:revision>40</cp:revision>
  <dcterms:created xsi:type="dcterms:W3CDTF">2020-04-19T14:22:35Z</dcterms:created>
  <dcterms:modified xsi:type="dcterms:W3CDTF">2020-04-21T07:08:52Z</dcterms:modified>
</cp:coreProperties>
</file>