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3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2214" y="-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268F858-7552-4BDC-A1DC-E0074833BB02}" type="datetimeFigureOut">
              <a:rPr lang="ru-RU" smtClean="0"/>
              <a:t>24.05.2020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5A0044C-C352-4086-977F-DCF4F09A112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367895/a1939584-a025-4147-927d-90f4b6710c28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8" y="0"/>
            <a:ext cx="9091616" cy="684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«Первая зелень весны»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4509119"/>
            <a:ext cx="7772400" cy="302191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Коростелева С.Ю.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3.bp.blogspot.com/-bhYtHIjo9NE/WpwAIBMcRcI/AAAAAAAADZ4/0dkafym76FYgFZZe0LlWjshiy-fvYl1FACLcBGAs/s1600/0_17fb8f_a3e2eef0_ori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8501"/>
            <a:ext cx="9144000" cy="327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700809"/>
            <a:ext cx="4762872" cy="2592288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помните, как на казахском языке весна? Весна на казахском языке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көктем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Повторите – весна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көктем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давайте посмотрим, какие весенние деревья у вас получились. </a:t>
            </a:r>
          </a:p>
        </p:txBody>
      </p:sp>
      <p:pic>
        <p:nvPicPr>
          <p:cNvPr id="4098" name="Picture 2" descr="C:\Users\Microsoft\Desktop\Новая папка (2)\P00524-14234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3"/>
          <a:stretch/>
        </p:blipFill>
        <p:spPr bwMode="auto">
          <a:xfrm>
            <a:off x="6084168" y="1784731"/>
            <a:ext cx="1800200" cy="2648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64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newauctionstatic.com.ua/offer_images/cmn8/2019/06/02/08/big/B/bPSGNmKqpto/kartina_vesennij_motiv_20kh30_sm_zhivopis_na_kholste_otlichnyj_podarok_dekor_inter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36" y="0"/>
            <a:ext cx="91623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994115"/>
          </a:xfrm>
        </p:spPr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все сегодня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постарались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44" name="Picture 4" descr="https://thumbs.gfycat.com/AgileTartBlackmamba-size_restric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662473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28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интереса к наблюдениям в природе, отражение впечатлений в доступной изобразительной деятельности.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прекрасного (красивое дерево с нежной весенней зеленью).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рисовать пластилином: прикрепление небольших шариков к основе, преобразование их в овальную форму.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моторики.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новым подручным материалом: расчёской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Қостілділік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Билингвальный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көктем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весна.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Бағдарламаның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мазмұны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Программное содержание</a:t>
            </a:r>
          </a:p>
        </p:txBody>
      </p:sp>
    </p:spTree>
    <p:extLst>
      <p:ext uri="{BB962C8B-B14F-4D97-AF65-F5344CB8AC3E}">
        <p14:creationId xmlns:p14="http://schemas.microsoft.com/office/powerpoint/2010/main" val="280362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101614/72df3d04-003c-4a22-a756-148691a29a27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74664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уважаемые родители !</a:t>
            </a:r>
            <a:b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нашего занятия предлагаю подготовить 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илуэт</a:t>
            </a:r>
            <a:r>
              <a:rPr lang="ru-RU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дерева, пластилин зеленого цвета, салфетки, расчёска.</a:t>
            </a:r>
            <a:br>
              <a:rPr lang="ru-RU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 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Объясните, пожалуйста, ребёнку задания, сфотографируйте его в процессе их выполнения  и поделитесь этой информацией с воспитателями. </a:t>
            </a:r>
            <a:b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помощь!</a:t>
            </a:r>
            <a:br>
              <a:rPr lang="ru-RU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1027" name="Picture 3" descr="C:\Users\Microsoft\Desktop\Новая папка (2)\P00524-1415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9" b="10119"/>
          <a:stretch/>
        </p:blipFill>
        <p:spPr bwMode="auto">
          <a:xfrm>
            <a:off x="173541" y="2017183"/>
            <a:ext cx="1355122" cy="1314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7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1823871/7a00b581-f94e-44dc-b39e-cd738a63f00b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54" y="3674"/>
            <a:ext cx="9174091" cy="68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82799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какое сейчас время года?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года - весна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так думаете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 тепло, растаял снег, проснулись животные, прилетели птицы с теплых краев, зазеленела травка, на деревьях появились листочки,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Правильно. Сейчас уже поздняя вена, скоро будет лето. Уже давно набухли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почки и появляются первые листья на деревьях. Весна на казахском языке –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көктем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Повторите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весна –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көктем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мы сегодня вернемся во времени к марту месяцу и вспомним о первых листочках на деревьях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ребята!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08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.pinimg.com/originals/3f/6e/0a/3f6e0a21acc9d8a9afb98c6fd4fdcc2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8" y="0"/>
            <a:ext cx="9159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8640"/>
            <a:ext cx="3178696" cy="6552728"/>
          </a:xfrm>
        </p:spPr>
        <p:txBody>
          <a:bodyPr>
            <a:normAutofit fontScale="47500" lnSpcReduction="20000"/>
          </a:bodyPr>
          <a:lstStyle/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расскажу вам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первых листочках.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притаились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березовых почках.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Попрятались, хитрые, лучше меня!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Сидят, дожидаются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Теплого дня.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Лишь солнце пригреет,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первый листок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почки набухшей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веточку скок!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Расправится важно – глядите каков?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самый отважный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первых листков!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 своим братьям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Прикажет: пора,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Весна, просыпайтесь!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завтра с утра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Наденет березка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платок. –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Расти поскорее,</a:t>
            </a:r>
          </a:p>
          <a:p>
            <a:pPr algn="ctr" fontAlgn="base"/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первый листок!</a:t>
            </a:r>
          </a:p>
          <a:p>
            <a:pPr algn="ctr"/>
            <a:endParaRPr lang="ru-RU" dirty="0"/>
          </a:p>
        </p:txBody>
      </p:sp>
      <p:pic>
        <p:nvPicPr>
          <p:cNvPr id="4100" name="Picture 4" descr="https://s017.radikal.ru/i415/1210/3f/510e1b5f9c1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293096"/>
            <a:ext cx="2111947" cy="243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64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736x/f8/43/e3/f843e392b0c94bc289346030a9442d1e--textures-patterns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818651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посмотрите, что у вас лежит на столах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есть у дерева?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ствол</a:t>
            </a:r>
            <a:r>
              <a:rPr lang="ru-RU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ветки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чего не хватает?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листочков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для нашего дерева слепим листочки из пластилина.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какого цвета мы возьмём пластилин, чтобы дерево было весенним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зелёного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4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mg2.freepng.ru/20171127/a1f/green-spring-tree-png-clipart-picture-5a1c951d97a342.036879551511822621621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4824"/>
            <a:ext cx="9144001" cy="689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4664"/>
            <a:ext cx="5987008" cy="6048672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как мы будем рисовать пластилином листочки.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отрываю маленький кусочек пластилина, раскатываю его пальчиками, затем кладу его на наше дерево, надавливаю на него сверху пальцем.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Кусочки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пластилина нужно прикреплять к кроне дерева. 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Моё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 стало весенним, потому что я слепила для него зелёные листочки. </a:t>
            </a: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Microsoft\Desktop\Новая папка (2)\P00524-141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0"/>
            <a:ext cx="1383618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icrosoft\Desktop\Новая папка (2)\P00524-1418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4228" y="2636912"/>
            <a:ext cx="1323212" cy="1764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icrosoft\Desktop\Новая папка (2)\P00524-1418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6072" y="2204864"/>
            <a:ext cx="1286414" cy="1715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Microsoft\Desktop\Новая папка (2)\P00524-1421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5548" y="4509120"/>
            <a:ext cx="1653876" cy="220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63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s8.livemaster.ru/storage/61/12/32581233f98454a1bc13c634e5k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2564904"/>
            <a:ext cx="4330824" cy="4032448"/>
          </a:xfrm>
        </p:spPr>
        <p:txBody>
          <a:bodyPr>
            <a:normAutofit fontScale="47500" lnSpcReduction="20000"/>
          </a:bodyPr>
          <a:lstStyle/>
          <a:p>
            <a:r>
              <a:rPr lang="ru-RU" sz="5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пять,</a:t>
            </a:r>
          </a:p>
          <a:p>
            <a:r>
              <a:rPr lang="ru-RU" sz="5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Вышли пальчики гулять!</a:t>
            </a:r>
          </a:p>
          <a:p>
            <a:r>
              <a:rPr lang="ru-RU" sz="5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Раз, два, три, четыре, пять,</a:t>
            </a:r>
          </a:p>
          <a:p>
            <a:r>
              <a:rPr lang="ru-RU" sz="5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домик спрятались опять</a:t>
            </a:r>
            <a:r>
              <a:rPr lang="ru-RU" sz="5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09728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1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можно приступать к работе…</a:t>
            </a:r>
            <a:endParaRPr lang="ru-RU" sz="51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разомнём наши пальчики перед работой:</a:t>
            </a:r>
          </a:p>
        </p:txBody>
      </p:sp>
    </p:spTree>
    <p:extLst>
      <p:ext uri="{BB962C8B-B14F-4D97-AF65-F5344CB8AC3E}">
        <p14:creationId xmlns:p14="http://schemas.microsoft.com/office/powerpoint/2010/main" val="54638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mg2.freepng.ru/20180219/ucw/kisspng-tree-spring-clip-art-spring-trees-cliparts-5a8b3e4cb1ede4.833747431519074892728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2745" cy="686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32656"/>
            <a:ext cx="6203032" cy="6336704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ребята, а для чего у вас на столах лежит расчёска? Будем делать причёску?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сегодня расчёска поможет нам нарисовать на листьях узор, ведь у каждого листочка есть свой неповторимый узор.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 возьму расчёску и приложу её к листочку, надавлю на неё и у меня получился узор на листочке. 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Попробуйте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украсить ваши листочки своим узором.</a:t>
            </a:r>
          </a:p>
        </p:txBody>
      </p:sp>
      <p:pic>
        <p:nvPicPr>
          <p:cNvPr id="3074" name="Picture 2" descr="C:\Users\Microsoft\Desktop\Новая папка (2)\P00524-142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2824"/>
            <a:ext cx="2096000" cy="1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icrosoft\Desktop\Новая папка (2)\P00524-1422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39" y="1999391"/>
            <a:ext cx="1733001" cy="1299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icrosoft\Desktop\Новая папка (2)\P00524-1423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441743" y="4295561"/>
            <a:ext cx="2323975" cy="1742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84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72</TotalTime>
  <Words>516</Words>
  <Application>Microsoft Office PowerPoint</Application>
  <PresentationFormat>Экран (4:3)</PresentationFormat>
  <Paragraphs>74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Открытая</vt:lpstr>
      <vt:lpstr>«Первая зелень весны»</vt:lpstr>
      <vt:lpstr>Бағдарламаның мазмұны / Программное содержание</vt:lpstr>
      <vt:lpstr>Презентация PowerPoint</vt:lpstr>
      <vt:lpstr>Здравствуйте, ребята!</vt:lpstr>
      <vt:lpstr>Презентация PowerPoint</vt:lpstr>
      <vt:lpstr>Презентация PowerPoint</vt:lpstr>
      <vt:lpstr>Презентация PowerPoint</vt:lpstr>
      <vt:lpstr>Давайте разомнём наши пальчики перед работой:</vt:lpstr>
      <vt:lpstr>Презентация PowerPoint</vt:lpstr>
      <vt:lpstr>А теперь давайте посмотрим, какие весенние деревья у вас получились. </vt:lpstr>
      <vt:lpstr>Вы все сегодня  очень постарались.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«Первая зелень весны»</dc:title>
  <dc:creator>Microsoft</dc:creator>
  <cp:lastModifiedBy>Microsoft</cp:lastModifiedBy>
  <cp:revision>34</cp:revision>
  <dcterms:created xsi:type="dcterms:W3CDTF">2020-05-17T15:43:10Z</dcterms:created>
  <dcterms:modified xsi:type="dcterms:W3CDTF">2020-05-24T08:36:20Z</dcterms:modified>
</cp:coreProperties>
</file>