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9" d="100"/>
          <a:sy n="39" d="100"/>
        </p:scale>
        <p:origin x="-3714" y="-16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2C74992-442C-4047-B585-FD94E079A04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AC14F2A-2453-459D-8B47-0EA5EAE66E64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4992-442C-4047-B585-FD94E079A04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4F2A-2453-459D-8B47-0EA5EAE66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4992-442C-4047-B585-FD94E079A04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4F2A-2453-459D-8B47-0EA5EAE66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4992-442C-4047-B585-FD94E079A04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4F2A-2453-459D-8B47-0EA5EAE66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4992-442C-4047-B585-FD94E079A04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4F2A-2453-459D-8B47-0EA5EAE66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4992-442C-4047-B585-FD94E079A04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4F2A-2453-459D-8B47-0EA5EAE66E6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4992-442C-4047-B585-FD94E079A04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4F2A-2453-459D-8B47-0EA5EAE66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4992-442C-4047-B585-FD94E079A04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4F2A-2453-459D-8B47-0EA5EAE66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4992-442C-4047-B585-FD94E079A04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4F2A-2453-459D-8B47-0EA5EAE66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4992-442C-4047-B585-FD94E079A04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4F2A-2453-459D-8B47-0EA5EAE66E64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4992-442C-4047-B585-FD94E079A04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4F2A-2453-459D-8B47-0EA5EAE66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2C74992-442C-4047-B585-FD94E079A04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5AC14F2A-2453-459D-8B47-0EA5EAE66E6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22458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«Весенняя веточка».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4005064"/>
            <a:ext cx="3309803" cy="1676645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аппликации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Коростелева С.Ю.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7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2257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уважаемые родители !</a:t>
            </a:r>
            <a:b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нашего занятия предлагаю подготовить : лист </a:t>
            </a:r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белого  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картона с изображением </a:t>
            </a:r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веточки дерева, полоски зеленой бумаги, клей, 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салфетки.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3645024"/>
            <a:ext cx="6777317" cy="218760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Объясните, пожалуйста, ребёнку задания, сфотографируйте его в процессе их выполнения  и поделитесь этой информацией с воспитателями.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помощь!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C:\Users\Microsoft\Desktop\1\P00510-163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1248139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3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утро, ребята!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8064896" cy="401303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любите путешествовать?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вас приглашаю в гости к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Лесовичку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Боровичку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Скажите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где он живет?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Правильно, он живет в лесу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тправляемся!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cdn.imgbin.com/22/19/18/imgbin-child-nursery-school-baba-yaga-2D0M6FPaVUuyUzRmNMgg2mXL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80928"/>
            <a:ext cx="3048663" cy="3333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Детские песни - Вместе весело шага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744" y="4797152"/>
            <a:ext cx="609600" cy="609600"/>
          </a:xfrm>
          <a:prstGeom prst="rect">
            <a:avLst/>
          </a:prstGeom>
        </p:spPr>
      </p:pic>
      <p:pic>
        <p:nvPicPr>
          <p:cNvPr id="2052" name="Picture 4" descr="https://kartinki.org/uploads/posts/2017-08/1502277319_1468-multyashnyy-fili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" y="332656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ndrey-eltsov.ru/wp-content/uploads/2018/02/dse-jh-bh_dasdasdasd-123bh_7-4cde_jjj_6f-nimacci-gif-animacija-smajliki2ap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89040"/>
            <a:ext cx="3147095" cy="284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57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939428/6839fe8a-30eb-423b-9dde-81dcb7a34aac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" y="0"/>
            <a:ext cx="9132930" cy="691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1310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Скажите, куда мы пришли?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6768752" cy="518457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сейчас время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года?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Назовите признаки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весны.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растаял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бегут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ручьи,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греет теплее,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трава,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распускаются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цветы,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деревьях появляется листва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насекомые просыпаются,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static.wixstatic.com/media/dc867d_8f91dd3e22ff47cf8d6a50f835afe0fe~mv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96752"/>
            <a:ext cx="1462835" cy="146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rs.mds.yandex.net/get-pdb/1527424/8754c551-8e8d-467a-aa54-36b8a501e1b7/ori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45224"/>
            <a:ext cx="1619672" cy="121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avatars.mds.yandex.net/get-pdb/1527424/8754c551-8e8d-467a-aa54-36b8a501e1b7/ori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908522"/>
            <a:ext cx="1049143" cy="7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avatars.mds.yandex.net/get-pdb/1527424/8754c551-8e8d-467a-aa54-36b8a501e1b7/ori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517169"/>
            <a:ext cx="1043608" cy="78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1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c.pics.livejournal.com/kandinka/85565127/589269/589269_origina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Молодцы, но ребята нам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Лесовичок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Боровичок оставил послание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2323652"/>
            <a:ext cx="4320480" cy="427370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наступила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весна, но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деревья еще не одели свой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красивый, зелёный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наряд.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так люблю всё красивое.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мне,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подскажите, что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сделать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Ребята, мы сможем помочь?</a:t>
            </a:r>
          </a:p>
        </p:txBody>
      </p:sp>
      <p:pic>
        <p:nvPicPr>
          <p:cNvPr id="1029" name="Picture 5" descr="C:\Users\Microsoft\Desktop\og_og_1516526167293286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0177"/>
            <a:ext cx="3491880" cy="1827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38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c.pics.livejournal.com/kandinka/85565127/589269/589269_origina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3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027664"/>
            <a:ext cx="4032448" cy="182527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у нас есть пустые веточки и зеленая бумага. Мы с вами будем клеить  листочки на веточку.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4149080"/>
            <a:ext cx="6777317" cy="1683549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для начала немного отдохнем.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lina_Kukushkina_-_Lesnaya_zaryadka_(iPle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8064" y="4869160"/>
            <a:ext cx="609600" cy="609600"/>
          </a:xfrm>
          <a:prstGeom prst="rect">
            <a:avLst/>
          </a:prstGeom>
        </p:spPr>
      </p:pic>
      <p:pic>
        <p:nvPicPr>
          <p:cNvPr id="6" name="Picture 2" descr="https://fastpic.co/images/etdesigns_happyhelloween_shot-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" y="448618"/>
            <a:ext cx="4522868" cy="295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icrosoft\Desktop\1\P00510-1634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940338"/>
            <a:ext cx="1248139" cy="936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38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6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avatars.mds.yandex.net/get-pdb/1823871/7a00b581-f94e-44dc-b39e-cd738a63f00b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4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7" y="1052736"/>
            <a:ext cx="6624735" cy="504056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риступаем: 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Берем полоску зеленого цвета и отрываем от него маленькие кусочки ( это наши листики)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листе, возле веточки мажем клеем то место, где будет листочек и наклеиваем бумагу.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Получился листочек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Продолжаем …</a:t>
            </a:r>
          </a:p>
        </p:txBody>
      </p:sp>
      <p:pic>
        <p:nvPicPr>
          <p:cNvPr id="2050" name="Picture 2" descr="C:\Users\Microsoft\Desktop\1\P00510-163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91578" y="1844824"/>
            <a:ext cx="1656184" cy="1242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rosoft\Desktop\1\P00510-1635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525" y="3394560"/>
            <a:ext cx="1669237" cy="1251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crosoft\Desktop\1\P00510-1635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518" y="4462113"/>
            <a:ext cx="1811674" cy="1358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45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crosoft\Desktop\img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332656"/>
            <a:ext cx="4576354" cy="388843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какая красивая веточка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получилась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Лесовичок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Боровичок очень доволен и говорит вам « Спасибо»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293096"/>
            <a:ext cx="8064896" cy="2304256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Давайте попрощаемся с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Лесовичком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Боровичком</a:t>
            </a:r>
          </a:p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нам с вами пора возвращаться домой</a:t>
            </a:r>
          </a:p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Отправляемся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Детские песни - Вместе весело шага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7953" y="5805264"/>
            <a:ext cx="609600" cy="609600"/>
          </a:xfrm>
          <a:prstGeom prst="rect">
            <a:avLst/>
          </a:prstGeom>
        </p:spPr>
      </p:pic>
      <p:pic>
        <p:nvPicPr>
          <p:cNvPr id="3074" name="Picture 2" descr="C:\Users\Microsoft\Desktop\1\P00510-16395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0"/>
          <a:stretch/>
        </p:blipFill>
        <p:spPr bwMode="auto">
          <a:xfrm>
            <a:off x="4806860" y="1124744"/>
            <a:ext cx="2357428" cy="1557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5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4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vatars.mds.yandex.net/get-pdb/1823871/7a00b581-f94e-44dc-b39e-cd738a63f00b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" y="21401"/>
            <a:ext cx="9114033" cy="683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221088"/>
            <a:ext cx="7024744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свидания !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772816"/>
            <a:ext cx="6777317" cy="19442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мы с вами занимались?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славно потрудились мы с вами.</a:t>
            </a:r>
          </a:p>
          <a:p>
            <a:pPr algn="ctr"/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3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62</TotalTime>
  <Words>250</Words>
  <Application>Microsoft Office PowerPoint</Application>
  <PresentationFormat>Экран (4:3)</PresentationFormat>
  <Paragraphs>48</Paragraphs>
  <Slides>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Остин</vt:lpstr>
      <vt:lpstr>«Весенняя веточка». </vt:lpstr>
      <vt:lpstr>Здравствуйте, уважаемые родители ! Перед началом нашего занятия предлагаю подготовить : лист белого  картона с изображением веточки дерева, полоски зеленой бумаги, клей, салфетки. </vt:lpstr>
      <vt:lpstr>Доброе утро, ребята! </vt:lpstr>
      <vt:lpstr>Скажите, куда мы пришли? </vt:lpstr>
      <vt:lpstr>Молодцы, но ребята нам Лесовичок - Боровичок оставил послание</vt:lpstr>
      <vt:lpstr>Посмотрите, у нас есть пустые веточки и зеленая бумага. Мы с вами будем клеить  листочки на веточку.</vt:lpstr>
      <vt:lpstr>Презентация PowerPoint</vt:lpstr>
      <vt:lpstr>Вот какая красивая веточка получилась     Лесовичок- Боровичок очень доволен и говорит вам « Спасибо»</vt:lpstr>
      <vt:lpstr>До свидания 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Microsoft</cp:lastModifiedBy>
  <cp:revision>30</cp:revision>
  <dcterms:created xsi:type="dcterms:W3CDTF">2020-05-09T16:24:04Z</dcterms:created>
  <dcterms:modified xsi:type="dcterms:W3CDTF">2020-05-10T10:51:50Z</dcterms:modified>
</cp:coreProperties>
</file>