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3024" y="-11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0631A74-2C54-4B57-85CE-0D18CC2649D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BE6AB95-06E5-4999-B3E6-8CE776E1187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Мебель для Мишутки</a:t>
            </a:r>
            <a:endParaRPr lang="ru-RU" cap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Занятие по ознакомлению с окружающим миром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Воспитатель: Коростелева С.Ю.</a:t>
            </a:r>
            <a:endParaRPr lang="ru-RU" dirty="0"/>
          </a:p>
        </p:txBody>
      </p:sp>
      <p:pic>
        <p:nvPicPr>
          <p:cNvPr id="1027" name="Picture 3" descr="C:\Users\Microsoft\Desktop\203064_a430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207558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0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uppentheater.ru/Scenarii/3medvedia/11227146_536583056482982_1897285746_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8"/>
            <a:ext cx="9144000" cy="68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Ребята, для чего нам нужен </a:t>
            </a:r>
            <a: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шкаф? </a:t>
            </a:r>
            <a:endParaRPr lang="ru-RU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84168" y="139146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 нем хранят вещи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http://ruzacbs.ru/sites/default/files/inline/images/270-2708120_pillow-case-closet-clip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4528"/>
            <a:ext cx="2240058" cy="371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45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uppentheater.ru/Scenarii/3medvedia/11227146_536583056482982_1897285746_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8"/>
            <a:ext cx="9144000" cy="68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Ребята, для чего нам </a:t>
            </a:r>
            <a: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нужна кровать? </a:t>
            </a:r>
            <a:endParaRPr lang="ru-RU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3933056"/>
            <a:ext cx="2592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На ней спят, отдыхают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" name="AutoShape 2" descr="https://www.babyplan.ru/applications/core/interface/imageproxy/imageproxy.php?img=http://www.knercer.ru/images/detskaya_krovatka.gif&amp;key=4e92c2c2ab8d3ef114093b8785f638922a04aa763991797d3bc3d1e2525f2b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s://img-fotki.yandex.ru/get/15516/200418627.3e/0_112d47_4a08a129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9" y="3933056"/>
            <a:ext cx="4548760" cy="26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0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icrosoft\Desktop\img_56cae4556bb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5040560" cy="604871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Правильно, все эти предметы называются мебелью. Мебель нужна для удобства в жизни, для красоты и уюта. Без мебели неудобно спать, кушать, рисовать и читать, хранить вещи и посуду.</a:t>
            </a:r>
          </a:p>
        </p:txBody>
      </p:sp>
    </p:spTree>
    <p:extLst>
      <p:ext uri="{BB962C8B-B14F-4D97-AF65-F5344CB8AC3E}">
        <p14:creationId xmlns:p14="http://schemas.microsoft.com/office/powerpoint/2010/main" val="30477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случилось со стульчиком Медвежонка?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Microsoft\Desktop\i_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4752528" cy="53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6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Скажите, как сделать так, чтобы мебель нам прослужила долго?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kk-KZ" sz="3200" b="1" dirty="0" smtClean="0">
                <a:solidFill>
                  <a:srgbClr val="002060"/>
                </a:solidFill>
              </a:rPr>
              <a:t>Надо бережно относиться к мебели</a:t>
            </a:r>
            <a:r>
              <a:rPr lang="ru-RU" sz="3200" b="1" dirty="0" smtClean="0">
                <a:solidFill>
                  <a:srgbClr val="002060"/>
                </a:solidFill>
              </a:rPr>
              <a:t>, </a:t>
            </a:r>
          </a:p>
          <a:p>
            <a:pPr marL="13716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не ломать, чинить, ремонтировать, ухаживать.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43" name="Picture 3" descr="C:\Users\Microsoft\Desktop\i_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4752528" cy="53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2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Какие вы, ребята, молодцы. Давайте поиграем</a:t>
            </a: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b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Отгадайте загадки!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916832"/>
            <a:ext cx="5266928" cy="4392528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Не зря в квартире он стоит:</a:t>
            </a:r>
          </a:p>
          <a:p>
            <a:r>
              <a:rPr lang="ru-RU" b="1" dirty="0">
                <a:solidFill>
                  <a:schemeClr val="bg1"/>
                </a:solidFill>
              </a:rPr>
              <a:t>Когда к обеду он накрыт,</a:t>
            </a:r>
          </a:p>
          <a:p>
            <a:r>
              <a:rPr lang="ru-RU" b="1" dirty="0">
                <a:solidFill>
                  <a:schemeClr val="bg1"/>
                </a:solidFill>
              </a:rPr>
              <a:t>Он собирает всю семью,</a:t>
            </a:r>
          </a:p>
          <a:p>
            <a:r>
              <a:rPr lang="ru-RU" b="1" dirty="0">
                <a:solidFill>
                  <a:schemeClr val="bg1"/>
                </a:solidFill>
              </a:rPr>
              <a:t>За ним я чай и кофе пью. 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6" y="1412776"/>
            <a:ext cx="3456384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birgitmummu.fi/BirgitMummu/Animaatiot/1Nallet/Ruokail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25" y="4140291"/>
            <a:ext cx="5668456" cy="206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0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Отгадайте загадку!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196752"/>
            <a:ext cx="5266928" cy="5112608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 кухне нашей тесновато,</a:t>
            </a:r>
          </a:p>
          <a:p>
            <a:r>
              <a:rPr lang="ru-RU" b="1" dirty="0">
                <a:solidFill>
                  <a:schemeClr val="bg1"/>
                </a:solidFill>
              </a:rPr>
              <a:t>Там для стульев места нет,</a:t>
            </a:r>
          </a:p>
          <a:p>
            <a:r>
              <a:rPr lang="ru-RU" b="1" dirty="0">
                <a:solidFill>
                  <a:schemeClr val="bg1"/>
                </a:solidFill>
              </a:rPr>
              <a:t>Мы под стол обычно ставим</a:t>
            </a:r>
          </a:p>
          <a:p>
            <a:r>
              <a:rPr lang="ru-RU" b="1" dirty="0">
                <a:solidFill>
                  <a:schemeClr val="bg1"/>
                </a:solidFill>
              </a:rPr>
              <a:t>Деревянный </a:t>
            </a:r>
            <a:r>
              <a:rPr lang="ru-RU" b="1" dirty="0" smtClean="0">
                <a:solidFill>
                  <a:schemeClr val="bg1"/>
                </a:solidFill>
              </a:rPr>
              <a:t>…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6" y="1412776"/>
            <a:ext cx="3456384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mg2.freepng.ru/20180317/hye/kisspng-stool-table-chair-bamboo-chair-small-square-stool-5aacc262aa14e0.49950304152127139469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39614"/>
            <a:ext cx="3144897" cy="2795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57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Отгадайте загадку!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196752"/>
            <a:ext cx="5266928" cy="5112608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Я удобный, очень мягкий,</a:t>
            </a:r>
          </a:p>
          <a:p>
            <a:r>
              <a:rPr lang="ru-RU" b="1" dirty="0">
                <a:solidFill>
                  <a:schemeClr val="bg1"/>
                </a:solidFill>
              </a:rPr>
              <a:t>Вам не трудно угадать –</a:t>
            </a:r>
          </a:p>
          <a:p>
            <a:r>
              <a:rPr lang="ru-RU" b="1" dirty="0">
                <a:solidFill>
                  <a:schemeClr val="bg1"/>
                </a:solidFill>
              </a:rPr>
              <a:t>Любят бабушки и дети</a:t>
            </a:r>
          </a:p>
          <a:p>
            <a:r>
              <a:rPr lang="ru-RU" b="1" dirty="0">
                <a:solidFill>
                  <a:schemeClr val="bg1"/>
                </a:solidFill>
              </a:rPr>
              <a:t>Посидеть и полежать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6" y="1412776"/>
            <a:ext cx="3456384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kartinki.vip/uploads/posts/2017-10/1508369913_1766-myagkiy-diva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29000"/>
            <a:ext cx="4824536" cy="32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Отгадайте загадку!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196752"/>
            <a:ext cx="5266928" cy="511260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Михаил </a:t>
            </a:r>
            <a:r>
              <a:rPr lang="ru-RU" sz="3200" b="1" dirty="0" err="1">
                <a:solidFill>
                  <a:schemeClr val="bg1"/>
                </a:solidFill>
              </a:rPr>
              <a:t>Потапыч</a:t>
            </a:r>
            <a:r>
              <a:rPr lang="ru-RU" sz="3200" b="1" dirty="0">
                <a:solidFill>
                  <a:schemeClr val="bg1"/>
                </a:solidFill>
              </a:rPr>
              <a:t> спать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Лег в большущую… </a:t>
            </a:r>
          </a:p>
          <a:p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6" y="1412776"/>
            <a:ext cx="3456384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img2.freepng.ru/20180315/dzq/kisspng-bed-free-content-clip-art-cozy-cliparts-5aaa826e2e7f03.01158905152112395019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20" y="2780928"/>
            <a:ext cx="4844320" cy="35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vatars.mds.yandex.net/get-pdb/777813/667356e7-32d5-40f5-8dec-9390c0b50b1b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А теперь немного отдохнем с нашим Медвежонком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мишка гумибер – я мишка Гуми Бер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649663"/>
            <a:ext cx="609600" cy="609600"/>
          </a:xfrm>
        </p:spPr>
      </p:pic>
      <p:pic>
        <p:nvPicPr>
          <p:cNvPr id="16388" name="Picture 4" descr="https://wdesk.ru/_ph/150/2/5270408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8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Уважаемые родители! </a:t>
            </a:r>
            <a:br>
              <a:rPr lang="ru-RU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Объясните</a:t>
            </a:r>
            <a:r>
              <a:rPr lang="ru-RU" dirty="0"/>
              <a:t>, пожалуйста, ребёнку задания, сфотографируйте его в процессе их выполнения  и поделитесь этой информацией с воспитателем. </a:t>
            </a:r>
            <a:br>
              <a:rPr lang="ru-RU" dirty="0"/>
            </a:br>
            <a:r>
              <a:rPr lang="ru-RU" dirty="0"/>
              <a:t>Спасибо за помощь!</a:t>
            </a:r>
          </a:p>
        </p:txBody>
      </p:sp>
      <p:pic>
        <p:nvPicPr>
          <p:cNvPr id="4" name="Picture 2" descr="C:\Users\Microsoft\Desktop\bubbles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37520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63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icrosoft\Desktop\img_56cae4556bb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35456"/>
            <a:ext cx="9127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теперь скажите мне какой бывает стол?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71800" y="2384336"/>
            <a:ext cx="381642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круглый, квадратный, прямоугольный, обеденный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919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icrosoft\Desktop\img_56cae4556bb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35456"/>
            <a:ext cx="9127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теперь скажите мне какой бывает 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диван? 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485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71800" y="2384336"/>
            <a:ext cx="381642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мягкий, большой, маленький, раскладной, удобный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458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icrosoft\Desktop\img_56cae4556bb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35456"/>
            <a:ext cx="9127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теперь скажите мне какой бывает 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кровать? 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3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71800" y="2384336"/>
            <a:ext cx="381642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большая, деревянная, мягкая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91882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icrosoft\Desktop\img_56cae4556bb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35456"/>
            <a:ext cx="9127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теперь скажите мне какой бывает 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стул? 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3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71800" y="2384336"/>
            <a:ext cx="381642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твердый, мягкий, высокий, низкий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819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icrosoft\Desktop\img_56cae4556bb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35456"/>
            <a:ext cx="9127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теперь скажите мне какой бывает 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шкаф? 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3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71800" y="2384336"/>
            <a:ext cx="3988432" cy="3924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маленький, большой, открытый, закрытый, деревянный, разноцветный, бельевой, посудный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05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icrosoft\Desktop\img_56cae4556bb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35456"/>
            <a:ext cx="9127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«Скажи одним словом»: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3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40768"/>
            <a:ext cx="5904656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- Стол для обеда - какой? (обеденный)</a:t>
            </a:r>
          </a:p>
          <a:p>
            <a:pPr algn="ctr"/>
            <a:r>
              <a:rPr lang="ru-RU" sz="2400" b="1" dirty="0" smtClean="0"/>
              <a:t>- Стол для журналов - какой? (журнальный)</a:t>
            </a:r>
          </a:p>
          <a:p>
            <a:pPr algn="ctr"/>
            <a:r>
              <a:rPr lang="ru-RU" sz="2400" b="1" dirty="0" smtClean="0"/>
              <a:t>- Стол, за которым пишут, - какой? (письменный)</a:t>
            </a:r>
          </a:p>
          <a:p>
            <a:pPr algn="ctr"/>
            <a:r>
              <a:rPr lang="ru-RU" sz="2400" b="1" dirty="0" smtClean="0"/>
              <a:t>- Стол для компьютера - какой? (компьютерный)</a:t>
            </a:r>
          </a:p>
          <a:p>
            <a:pPr algn="ctr"/>
            <a:r>
              <a:rPr lang="ru-RU" sz="2400" b="1" dirty="0" smtClean="0"/>
              <a:t>- Шкаф для книг - какой? (книжный)</a:t>
            </a:r>
          </a:p>
          <a:p>
            <a:pPr algn="ctr"/>
            <a:r>
              <a:rPr lang="ru-RU" sz="2400" b="1" dirty="0" smtClean="0"/>
              <a:t>- Шкаф для посуды - какой? (посудный)</a:t>
            </a:r>
          </a:p>
          <a:p>
            <a:pPr algn="ctr"/>
            <a:r>
              <a:rPr lang="ru-RU" sz="2400" b="1" dirty="0" smtClean="0"/>
              <a:t>- Шкаф для одежды - какой? (платяной)</a:t>
            </a:r>
          </a:p>
          <a:p>
            <a:pPr algn="ctr"/>
            <a:r>
              <a:rPr lang="ru-RU" sz="2400" b="1" dirty="0" smtClean="0"/>
              <a:t>- Тумба для обуви - какая? (обувная)</a:t>
            </a:r>
          </a:p>
          <a:p>
            <a:pPr algn="ctr"/>
            <a:r>
              <a:rPr lang="ru-RU" sz="2400" b="1" dirty="0" smtClean="0"/>
              <a:t>- Тумба для белья - какая? (бельевая)</a:t>
            </a:r>
          </a:p>
        </p:txBody>
      </p:sp>
    </p:spTree>
    <p:extLst>
      <p:ext uri="{BB962C8B-B14F-4D97-AF65-F5344CB8AC3E}">
        <p14:creationId xmlns:p14="http://schemas.microsoft.com/office/powerpoint/2010/main" val="361469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74991/34680982-5307-42d8-9094-0bcd2a73c69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Молодцы, ребята, хорошо потрудились, 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поиграли!</a:t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вам за помощь!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5085184"/>
            <a:ext cx="4536504" cy="122417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Что вы сегодня запомнили? Что вам понравилось больше всего?</a:t>
            </a:r>
          </a:p>
        </p:txBody>
      </p:sp>
      <p:pic>
        <p:nvPicPr>
          <p:cNvPr id="18435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1803"/>
            <a:ext cx="259228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74991/34680982-5307-42d8-9094-0bcd2a73c69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новых встреч!</a:t>
            </a:r>
            <a:endParaRPr lang="ru-RU" sz="6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5085184"/>
            <a:ext cx="4536504" cy="1224176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434" name="Picture 2" descr="C:\Users\Microsoft\Desktop\203064_a43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08920"/>
            <a:ext cx="3528392" cy="330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1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Занятие по ознакомлению с окружающим миром </a:t>
            </a:r>
            <a:br>
              <a:rPr lang="ru-RU" sz="3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3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 Мебель для Мишутки»</a:t>
            </a:r>
            <a:endParaRPr lang="ru-RU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Цель: расширять и закреплять знания детей по теме «Мебель» </a:t>
            </a:r>
          </a:p>
          <a:p>
            <a:endParaRPr lang="ru-RU" dirty="0"/>
          </a:p>
          <a:p>
            <a:r>
              <a:rPr lang="ru-RU" dirty="0"/>
              <a:t>Задачи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 smtClean="0"/>
              <a:t>• </a:t>
            </a:r>
            <a:r>
              <a:rPr lang="ru-RU" dirty="0"/>
              <a:t>Формировать представление о мебели и ее назначении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• Формировать интерес к познавательно-исследовательской </a:t>
            </a:r>
            <a:r>
              <a:rPr lang="ru-RU" dirty="0" smtClean="0"/>
              <a:t>деятельности</a:t>
            </a:r>
            <a:endParaRPr lang="ru-RU" dirty="0"/>
          </a:p>
          <a:p>
            <a:r>
              <a:rPr lang="ru-RU" dirty="0"/>
              <a:t>• Пополнение словарного </a:t>
            </a:r>
            <a:r>
              <a:rPr lang="ru-RU" dirty="0" smtClean="0"/>
              <a:t>запаса</a:t>
            </a:r>
            <a:endParaRPr lang="ru-RU" dirty="0"/>
          </a:p>
          <a:p>
            <a:r>
              <a:rPr lang="ru-RU" dirty="0" smtClean="0"/>
              <a:t>• </a:t>
            </a:r>
            <a:r>
              <a:rPr lang="ru-RU" dirty="0"/>
              <a:t>Воспитывать бережное отношение к предметам </a:t>
            </a:r>
            <a:r>
              <a:rPr lang="ru-RU" dirty="0" smtClean="0"/>
              <a:t>мебели</a:t>
            </a:r>
            <a:endParaRPr lang="ru-RU" dirty="0"/>
          </a:p>
          <a:p>
            <a:r>
              <a:rPr lang="ru-RU" dirty="0"/>
              <a:t>• Воспитывать положительное отношение к просьбам и указаниям </a:t>
            </a:r>
            <a:r>
              <a:rPr lang="ru-RU" dirty="0" smtClean="0"/>
              <a:t>взрослого</a:t>
            </a:r>
            <a:endParaRPr lang="ru-RU" dirty="0"/>
          </a:p>
          <a:p>
            <a:r>
              <a:rPr lang="ru-RU" dirty="0" smtClean="0"/>
              <a:t>• </a:t>
            </a:r>
            <a:r>
              <a:rPr lang="ru-RU" dirty="0"/>
              <a:t>Активизировать лексику на тему "Мебель</a:t>
            </a:r>
            <a:r>
              <a:rPr lang="ru-RU" dirty="0" smtClean="0"/>
              <a:t>"</a:t>
            </a:r>
            <a:endParaRPr lang="ru-RU" dirty="0"/>
          </a:p>
          <a:p>
            <a:r>
              <a:rPr lang="ru-RU" dirty="0"/>
              <a:t>• Развивать ориентацию в пространстве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8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74991/34680982-5307-42d8-9094-0bcd2a73c69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Здравствуйте, дорогие </a:t>
            </a: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ребята!</a:t>
            </a:r>
            <a:b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Если вы отгадайте мою загадку, то  узнаете кто к нам придет сегодня в гости.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816464"/>
          </a:xfrm>
        </p:spPr>
        <p:txBody>
          <a:bodyPr/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Кто в лесу огромней всех?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Кто богатый носит мех,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Кто в берлоге до весны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Днем и ночью видит сны? </a:t>
            </a:r>
          </a:p>
          <a:p>
            <a:endParaRPr lang="ru-RU" dirty="0"/>
          </a:p>
        </p:txBody>
      </p:sp>
      <p:pic>
        <p:nvPicPr>
          <p:cNvPr id="1027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096344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8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874991/34680982-5307-42d8-9094-0bcd2a73c69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4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Угадали, молодцы! </a:t>
            </a:r>
            <a:b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Ребята</a:t>
            </a: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давайте поздороваемся с Мишей.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2492896"/>
            <a:ext cx="4536504" cy="381646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Мишутка пришел к нам в гости , не просто так, он пришел рассказать о том как Маша побывала у него в гостях.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Помните </a:t>
            </a:r>
            <a:r>
              <a:rPr lang="ru-RU" b="1" dirty="0">
                <a:solidFill>
                  <a:schemeClr val="bg1"/>
                </a:solidFill>
              </a:rPr>
              <a:t>сказку «Три медведя»?</a:t>
            </a:r>
            <a:endParaRPr lang="ru-RU" dirty="0"/>
          </a:p>
        </p:txBody>
      </p:sp>
      <p:pic>
        <p:nvPicPr>
          <p:cNvPr id="1027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096344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90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forkidsandmum.ru/pictures/1005948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pdb/921063/6e6d66cf-d42b-449c-a70c-1bb7d0a60717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92" y="936880"/>
            <a:ext cx="2576352" cy="19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neposed.net/images/olga/obuchai-ka/razvitie_rechi/svyaznaya-rech/tri-medvedya1/rasskaji-po-kartinkam-tri-medvedya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2820505" cy="19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neposed.net/images/olga/obuchai-ka/razvitie_rechi/svyaznaya-rech/tri-medvedya1/rasskaji-po-kartinkam-tri-medvedya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23" y="915187"/>
            <a:ext cx="2848447" cy="193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neposed.net/images/olga/obuchai-ka/razvitie_rechi/svyaznaya-rech/tri-medvedya1/rasskaji-po-kartinkam-tri-medvedya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34" y="2996952"/>
            <a:ext cx="2704431" cy="183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mura-kz.ru/wp-content/uploads/2017/06/kazak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788" y="4725144"/>
            <a:ext cx="2778432" cy="208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neposed.net/images/olga/obuchai-ka/razvitie_rechi/svyaznaya-rech/tri-medvedya1/rasskaji-po-kartinkam-tri-medvedya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92" y="2894690"/>
            <a:ext cx="2632423" cy="178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avatars.mds.yandex.net/get-pdb/1383054/61e527f7-9123-4dd0-a659-021895a34e42/s1200?webp=fals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2687"/>
            <a:ext cx="2904255" cy="19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47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s://avatars.mds.yandex.net/get-zen_doc/118604/pub_5e23f816c49f2900b25704a0_5e2400b02b61697618a7202e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3" y="0"/>
            <a:ext cx="9153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Маша сломала мой стульчик, нужно его починить</a:t>
            </a:r>
            <a: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.</a:t>
            </a:r>
            <a:b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Чего не хватает?</a:t>
            </a:r>
            <a:endParaRPr lang="ru-RU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5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096344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3" name="Picture 7" descr="http://900igr.net/datai/skazki-i-igry/Masha-i-medvedi.files/0007-029-I-upal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901292"/>
            <a:ext cx="2088232" cy="1864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295902">
            <a:off x="5499409" y="5428416"/>
            <a:ext cx="715288" cy="126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99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uppentheater.ru/Scenarii/3medvedia/11227146_536583056482982_1897285746_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8"/>
            <a:ext cx="9144000" cy="68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Ребята, для чего нам нужен стул?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76257" y="3933056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На нем сидят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8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uppentheater.ru/Scenarii/3medvedia/11227146_536583056482982_1897285746_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8"/>
            <a:ext cx="9144000" cy="68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Ребята, для чего нам нужен </a:t>
            </a:r>
            <a: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стол? </a:t>
            </a:r>
            <a:endParaRPr lang="ru-RU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76257" y="3933056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 ним едят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8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96</TotalTime>
  <Words>591</Words>
  <Application>Microsoft Office PowerPoint</Application>
  <PresentationFormat>Экран (4:3)</PresentationFormat>
  <Paragraphs>82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Мебель для Мишутки</vt:lpstr>
      <vt:lpstr>Уважаемые родители!  </vt:lpstr>
      <vt:lpstr>Занятие по ознакомлению с окружающим миром  « Мебель для Мишутки»</vt:lpstr>
      <vt:lpstr>Здравствуйте, дорогие ребята! Если вы отгадайте мою загадку, то  узнаете кто к нам придет сегодня в гости. </vt:lpstr>
      <vt:lpstr>Угадали, молодцы!  Ребята, давайте поздороваемся с Мишей. </vt:lpstr>
      <vt:lpstr>Презентация PowerPoint</vt:lpstr>
      <vt:lpstr>Маша сломала мой стульчик, нужно его починить. Чего не хватает?</vt:lpstr>
      <vt:lpstr>Ребята, для чего нам нужен стул? </vt:lpstr>
      <vt:lpstr>Ребята, для чего нам нужен стол? </vt:lpstr>
      <vt:lpstr>Ребята, для чего нам нужен шкаф? </vt:lpstr>
      <vt:lpstr>Ребята, для чего нам нужна кровать? </vt:lpstr>
      <vt:lpstr>Презентация PowerPoint</vt:lpstr>
      <vt:lpstr>Что случилось со стульчиком Медвежонка?</vt:lpstr>
      <vt:lpstr>Скажите, как сделать так, чтобы мебель нам прослужила долго?</vt:lpstr>
      <vt:lpstr>Какие вы, ребята, молодцы. Давайте поиграем. Отгадайте загадки!</vt:lpstr>
      <vt:lpstr>Отгадайте загадку!</vt:lpstr>
      <vt:lpstr>Отгадайте загадку!</vt:lpstr>
      <vt:lpstr>Отгадайте загадку!</vt:lpstr>
      <vt:lpstr>А теперь немного отдохнем с нашим Медвежонком</vt:lpstr>
      <vt:lpstr>А теперь скажите мне какой бывает стол? </vt:lpstr>
      <vt:lpstr>А теперь скажите мне какой бывает диван? </vt:lpstr>
      <vt:lpstr>А теперь скажите мне какой бывает кровать? </vt:lpstr>
      <vt:lpstr>А теперь скажите мне какой бывает стул? </vt:lpstr>
      <vt:lpstr>А теперь скажите мне какой бывает шкаф? </vt:lpstr>
      <vt:lpstr>«Скажи одним словом»:</vt:lpstr>
      <vt:lpstr>Молодцы, ребята, хорошо потрудились, поиграли! Спасибо вам за помощь!</vt:lpstr>
      <vt:lpstr>До новых встреч!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38</cp:revision>
  <dcterms:created xsi:type="dcterms:W3CDTF">2020-04-19T00:39:28Z</dcterms:created>
  <dcterms:modified xsi:type="dcterms:W3CDTF">2020-04-19T02:17:08Z</dcterms:modified>
</cp:coreProperties>
</file>