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4" r:id="rId2"/>
    <p:sldId id="304" r:id="rId3"/>
    <p:sldId id="315" r:id="rId4"/>
    <p:sldId id="316" r:id="rId5"/>
    <p:sldId id="317" r:id="rId6"/>
    <p:sldId id="289" r:id="rId7"/>
    <p:sldId id="305" r:id="rId8"/>
    <p:sldId id="307" r:id="rId9"/>
    <p:sldId id="311" r:id="rId10"/>
    <p:sldId id="318" r:id="rId11"/>
    <p:sldId id="31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-7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9B996-7327-4921-A9DC-02AFA76D75D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A850B-FCB7-4623-B9B9-99997D4AB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3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2273-C84B-410C-B52A-4959024B78B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68-3C8F-408D-93C4-8FDD536A3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2273-C84B-410C-B52A-4959024B78B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68-3C8F-408D-93C4-8FDD536A3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2273-C84B-410C-B52A-4959024B78B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68-3C8F-408D-93C4-8FDD536A3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2273-C84B-410C-B52A-4959024B78B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68-3C8F-408D-93C4-8FDD536A3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2273-C84B-410C-B52A-4959024B78B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68-3C8F-408D-93C4-8FDD536A3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2273-C84B-410C-B52A-4959024B78B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68-3C8F-408D-93C4-8FDD536A3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2273-C84B-410C-B52A-4959024B78B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68-3C8F-408D-93C4-8FDD536A3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2273-C84B-410C-B52A-4959024B78B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68-3C8F-408D-93C4-8FDD536A3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2273-C84B-410C-B52A-4959024B78B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68-3C8F-408D-93C4-8FDD536A3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2273-C84B-410C-B52A-4959024B78B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68-3C8F-408D-93C4-8FDD536A3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2273-C84B-410C-B52A-4959024B78B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7C68-3C8F-408D-93C4-8FDD536A3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2273-C84B-410C-B52A-4959024B78B3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F7C68-3C8F-408D-93C4-8FDD536A3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91"/>
            <a:ext cx="91732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6"/>
          <p:cNvSpPr txBox="1">
            <a:spLocks/>
          </p:cNvSpPr>
          <p:nvPr/>
        </p:nvSpPr>
        <p:spPr>
          <a:xfrm>
            <a:off x="539552" y="1388968"/>
            <a:ext cx="6984776" cy="49923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Помоги Незнайке</a:t>
            </a:r>
          </a:p>
          <a:p>
            <a:pPr marL="0" indent="0">
              <a:lnSpc>
                <a:spcPct val="115000"/>
              </a:lnSpc>
              <a:buNone/>
              <a:tabLst>
                <a:tab pos="1704975" algn="l"/>
                <a:tab pos="3281680" algn="ctr"/>
              </a:tabLst>
            </a:pP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упражнять в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проведении звукового анализа слов,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делить слова на слоги, ставить ударение.</a:t>
            </a:r>
          </a:p>
          <a:p>
            <a:pPr marL="0" indent="0">
              <a:lnSpc>
                <a:spcPct val="115000"/>
              </a:lnSpc>
              <a:buNone/>
              <a:tabLst>
                <a:tab pos="1704975" algn="l"/>
                <a:tab pos="3281680" algn="ctr"/>
              </a:tabLst>
            </a:pPr>
            <a:endParaRPr lang="kk-KZ" sz="20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  <a:tabLst>
                <a:tab pos="1704975" algn="l"/>
                <a:tab pos="3281680" algn="ctr"/>
              </a:tabLst>
            </a:pP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Уважаемые родители! </a:t>
            </a:r>
          </a:p>
          <a:p>
            <a:pPr marL="0" indent="0" algn="ctr">
              <a:lnSpc>
                <a:spcPct val="115000"/>
              </a:lnSpc>
              <a:buNone/>
              <a:tabLst>
                <a:tab pos="1704975" algn="l"/>
                <a:tab pos="3281680" algn="ctr"/>
              </a:tabLst>
            </a:pP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Объясните, пожалуйста, ребёнку задания, запишите 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его 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ответы (с чем справился, что вызвало затруднения), сфотографируйте его в процессе их выполнения  и поделитесь этой информацией с воспитателями. </a:t>
            </a:r>
            <a:endParaRPr lang="kk-KZ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  <a:tabLst>
                <a:tab pos="1704975" algn="l"/>
                <a:tab pos="3281680" algn="ctr"/>
              </a:tabLst>
            </a:pP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Спасибо 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помощь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lnSpc>
                <a:spcPct val="115000"/>
              </a:lnSpc>
              <a:buNone/>
              <a:tabLst>
                <a:tab pos="1704975" algn="l"/>
                <a:tab pos="3281680" algn="ctr"/>
              </a:tabLst>
            </a:pPr>
            <a:endParaRPr lang="kk-KZ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  <a:tabLst>
                <a:tab pos="1704975" algn="l"/>
                <a:tab pos="3281680" algn="ctr"/>
              </a:tabLst>
            </a:pPr>
            <a:r>
              <a:rPr lang="kk-KZ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Воспитатель Гаврикова Юлия Николаевна</a:t>
            </a:r>
          </a:p>
          <a:p>
            <a:pPr marL="0" indent="0">
              <a:lnSpc>
                <a:spcPct val="115000"/>
              </a:lnSpc>
              <a:buNone/>
              <a:tabLst>
                <a:tab pos="1704975" algn="l"/>
                <a:tab pos="3281680" algn="ctr"/>
              </a:tabLst>
            </a:pPr>
            <a:r>
              <a:rPr lang="kk-KZ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«Детский сад № 13 «Кораблик» г. Темиртау, Карагандинская обл.</a:t>
            </a: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</a:t>
            </a:r>
            <a:endParaRPr lang="kk-KZ" sz="18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88640"/>
            <a:ext cx="45365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грамоты»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878583">
            <a:off x="7095038" y="3755701"/>
            <a:ext cx="179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«Кораблик»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21775">
            <a:off x="7341145" y="4926565"/>
            <a:ext cx="179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Темиртау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67282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«Раздели слова на слоги»</a:t>
            </a: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слогов в названии каждого животного? Назови ударный слог.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Объясни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кто в каком вагоне поедет.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38" r="2285"/>
          <a:stretch/>
        </p:blipFill>
        <p:spPr bwMode="auto">
          <a:xfrm>
            <a:off x="1403648" y="1306055"/>
            <a:ext cx="6403042" cy="555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2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6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unikru.ru/userfiles/1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7" y="2060848"/>
            <a:ext cx="306705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7560" y="548680"/>
            <a:ext cx="586808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 Тебе понравилось играть с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Незнайкой? Только он всегда всё забывает.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 ему: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части делятся слова?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слоги)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отмечается ударение?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(чертой над ударным слогом)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звук всегда падает ударение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гласный)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задание было самым трудным?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 благодарит тебя и дарит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(ссылка в письме)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740650" y="148431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.</a:t>
            </a:r>
          </a:p>
        </p:txBody>
      </p:sp>
      <p:pic>
        <p:nvPicPr>
          <p:cNvPr id="7170" name="Picture 2" descr="http://ramki-vsem.ru/fon/fon-nebo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s://zabavnik.club/wp-content/uploads/neznnayka_3_241611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2353964" cy="372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5524" y="1084781"/>
            <a:ext cx="59269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пришел Незнайка!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Поздоровайся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Здравствуй!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рад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видеть!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любит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тебя в них поучаствовать.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332656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первый звук».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Назови картинки и первый звук в словах.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5836">
            <a:off x="470386" y="337662"/>
            <a:ext cx="1689639" cy="201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http://avatars.mds.yandex.net/get-pdb/1008348/ea4b252b-a4b2-4129-ac8f-a01d3cd18d36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29" y="1628800"/>
            <a:ext cx="2693320" cy="21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mg1.liveinternet.ru/images/attach/d/1/132/173/132173091_0_da387_a736bf3f_or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57" y="1820562"/>
            <a:ext cx="2014861" cy="21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2.bp.blogspot.com/-7IpyPEVh3Ns/UPKZf1y56aI/AAAAAAAAAHA/z2AeDJ55NLo/s1600/yellow_star_star-1331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1" y="2924943"/>
            <a:ext cx="1985408" cy="19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avatars.mds.yandex.net/get-pdb/1369813/07f9bf81-92ae-419a-9311-e83d4b06bca0/s1200?webp=fal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75" y="4397493"/>
            <a:ext cx="2448273" cy="222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img-fotki.yandex.ru/get/4403/svetlera.2f0/0_5da74_29e60f3b_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49" y="4293096"/>
            <a:ext cx="2048676" cy="20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animations.shoppinng.ru/wp-content/uploads/2014/02/4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603994" cy="16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://animations.shoppinng.ru/wp-content/uploads/2014/02/4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2" y="5277143"/>
            <a:ext cx="1441480" cy="14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amki-vsem.ru/fon/fon-nebo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zhevsk.ru/forums/icons/forum_pictures/asyncupload/379942/2016/12/2/1480694353U379942TIFL7409474341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23014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6992" y="844754"/>
            <a:ext cx="6267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 просит тебя отгадать загадку: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цветочки незабудки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голубое.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Иногда, как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васильки, 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порой, как море!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бывают дни,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когда, злится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темнеет,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тогда меняет цвет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хмурится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чернеет.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- в ярких звездочках,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Днем - с лучистым солнышком!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облаками, цвета снега...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это? Это ж...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Небо.)</a:t>
            </a:r>
          </a:p>
        </p:txBody>
      </p:sp>
    </p:spTree>
    <p:extLst>
      <p:ext uri="{BB962C8B-B14F-4D97-AF65-F5344CB8AC3E}">
        <p14:creationId xmlns:p14="http://schemas.microsoft.com/office/powerpoint/2010/main" val="8199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amki-vsem.ru/fon/fon-nebo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56638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СЛОВА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3829" y="2323272"/>
            <a:ext cx="1346448" cy="1202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2313722"/>
            <a:ext cx="1346448" cy="1202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97842"/>
            <a:ext cx="1371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96" y="2290604"/>
            <a:ext cx="1371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8921" y="3814662"/>
            <a:ext cx="763337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1 (2, 3, 4) звук. Какой он? Каким цветом он обозначается?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 в слове? Сколько гласных, согласных?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 предложение со словом НЕБО.</a:t>
            </a:r>
          </a:p>
          <a:p>
            <a:pPr marL="285750" indent="-28575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Начертите ребёнку 4 квадрата и дайте цветные карандаши. 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он раскрасит их в нужный цвет и объяснит выбор.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вас правильный ответ на следующем слайде)</a:t>
            </a:r>
          </a:p>
          <a:p>
            <a:endParaRPr lang="ru-RU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030">
            <a:off x="15826" y="476398"/>
            <a:ext cx="2487613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6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ramki-vsem.ru/fon/fon-nebo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18466" y="943010"/>
            <a:ext cx="1346448" cy="12024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67256" y="920150"/>
            <a:ext cx="1346448" cy="12024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939414"/>
            <a:ext cx="1346448" cy="12024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939414"/>
            <a:ext cx="1346448" cy="12024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2836962"/>
            <a:ext cx="83522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звук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согласный.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звук э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(после мягкого согласного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слышится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звук б –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согласный.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звук о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12" y="3801884"/>
            <a:ext cx="153035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89508" y="3795137"/>
            <a:ext cx="321865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21696" y="3818374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93690" y="3898394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8729" y="3921631"/>
            <a:ext cx="920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6064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делятся на части, которые называются слогами.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Слоги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словах произносятся не одинаково, с различной силой голоса: одни громче и протяжнее, а другие немного тише и короче.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Запомните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 слог, который мы произносим протяжнее и громче, называется ударным.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Ударение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обозначают наклонной черточкой, она ставится сверху над ударным слогом. Ударение в слове бывает только одно. Ударение всегда падает на гласный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494632" y="2993524"/>
            <a:ext cx="55978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68418" y="49411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«небо».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 в слове?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и вторую часть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слог падает ударение?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04195" y="404663"/>
            <a:ext cx="62162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отдохнём.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«Незнайка»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 просит научить играть на флейте и трубе,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наклоны головы вперёд, назад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разные водить, рисунки делать на холсте.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махи руками вверх – вниз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хочет малышей лечить,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наклоны вперёд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многому учить,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 стороны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сочинять стихи как Цветик.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 всё уметь на свете!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на пояс, руки вверх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3526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img-fotki.yandex.ru/get/17847/200418627.f4/0_152117_98c62a7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4" y="4482726"/>
            <a:ext cx="1759130" cy="145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3265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«Назови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со звуком Н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каких словах есть звук Н?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img-fotki.yandex.ru/get/6820/16969765.23d/0_911fb_cb56ebe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15" y="4725144"/>
            <a:ext cx="1598650" cy="159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ira-scrap.ru/KATALOG/RAZNOE/1/0_8ad73_ee5f7047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0" y="732766"/>
            <a:ext cx="1257805" cy="121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.liveinternet.ru/images/attach/c/10/109/820/109820109_7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05"/>
            <a:ext cx="2047146" cy="25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-fotki.yandex.ru/get/9832/39663434.4ea/0_9501c_179db50f_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1066"/>
            <a:ext cx="1746448" cy="26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mediasubs.ru/group/uploads/vi/virtualnaya-pomosch-dlya-novichka/logo/logo.png?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23386"/>
            <a:ext cx="3982753" cy="31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ds04.infourok.ru/uploads/ex/098e/000b67b5-94f8c8fa/hello_html_2499c6a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76" y="1999741"/>
            <a:ext cx="2244207" cy="24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617</Words>
  <Application>Microsoft Office PowerPoint</Application>
  <PresentationFormat>Экран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 Гаран</dc:creator>
  <cp:lastModifiedBy>Пользователь</cp:lastModifiedBy>
  <cp:revision>55</cp:revision>
  <dcterms:created xsi:type="dcterms:W3CDTF">2013-09-09T17:38:53Z</dcterms:created>
  <dcterms:modified xsi:type="dcterms:W3CDTF">2020-04-03T07:37:43Z</dcterms:modified>
</cp:coreProperties>
</file>