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7" r:id="rId10"/>
    <p:sldId id="268" r:id="rId11"/>
    <p:sldId id="269" r:id="rId12"/>
    <p:sldId id="274" r:id="rId13"/>
    <p:sldId id="270" r:id="rId14"/>
    <p:sldId id="271" r:id="rId15"/>
    <p:sldId id="272" r:id="rId16"/>
    <p:sldId id="273" r:id="rId17"/>
    <p:sldId id="284" r:id="rId18"/>
    <p:sldId id="285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6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2" d="100"/>
          <a:sy n="72" d="100"/>
        </p:scale>
        <p:origin x="-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60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3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3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23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7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8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21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4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F9C5-EC28-430E-A26E-EEDBD717BA93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A1D53-F70F-4EBB-BEF3-609019E89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ГАРИТА\Desktop\hello_html_m5a3b0d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021288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друзья! Я – Гном-астроном, приглашаю вас к себе в гости».</a:t>
            </a:r>
          </a:p>
        </p:txBody>
      </p:sp>
    </p:spTree>
    <p:extLst>
      <p:ext uri="{BB962C8B-B14F-4D97-AF65-F5344CB8AC3E}">
        <p14:creationId xmlns:p14="http://schemas.microsoft.com/office/powerpoint/2010/main" val="4037096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1. Сколько планет солнечной системы?</a:t>
            </a:r>
          </a:p>
          <a:p>
            <a:pPr marL="0" indent="0">
              <a:buNone/>
            </a:pPr>
            <a:r>
              <a:rPr lang="ru-RU" sz="2400" dirty="0" smtClean="0"/>
              <a:t>2</a:t>
            </a:r>
            <a:r>
              <a:rPr lang="ru-RU" sz="2400" dirty="0"/>
              <a:t>. Как называется наша планета?</a:t>
            </a:r>
          </a:p>
          <a:p>
            <a:pPr marL="0" indent="0">
              <a:buNone/>
            </a:pPr>
            <a:r>
              <a:rPr lang="ru-RU" sz="2400" dirty="0" smtClean="0"/>
              <a:t>3.Какая </a:t>
            </a:r>
            <a:r>
              <a:rPr lang="ru-RU" sz="2400" dirty="0"/>
              <a:t>по счету от  Солнца  наша планета?</a:t>
            </a:r>
          </a:p>
          <a:p>
            <a:pPr marL="0" indent="0">
              <a:buNone/>
            </a:pPr>
            <a:r>
              <a:rPr lang="ru-RU" sz="2400" dirty="0" smtClean="0"/>
              <a:t>4.Как </a:t>
            </a:r>
            <a:r>
              <a:rPr lang="ru-RU" sz="2400" dirty="0"/>
              <a:t>называется путь,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которому движется Земля?                  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</a:t>
            </a:r>
            <a:r>
              <a:rPr lang="ru-RU" sz="2400" dirty="0"/>
              <a:t>. Земля меньше или больше </a:t>
            </a:r>
            <a:r>
              <a:rPr lang="ru-RU" sz="2400" dirty="0" smtClean="0"/>
              <a:t>солнца?</a:t>
            </a:r>
          </a:p>
          <a:p>
            <a:pPr marL="0" indent="0">
              <a:buNone/>
            </a:pPr>
            <a:r>
              <a:rPr lang="ru-RU" sz="2400" dirty="0" smtClean="0"/>
              <a:t>6</a:t>
            </a:r>
            <a:r>
              <a:rPr lang="ru-RU" sz="2400" dirty="0"/>
              <a:t>. Есть ли на других планетах </a:t>
            </a:r>
            <a:r>
              <a:rPr lang="ru-RU" sz="2400" dirty="0" smtClean="0"/>
              <a:t>жизнь?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РГАРИТА\Desktop\ПОКАЗАТ УРОК\дрорп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МАРГАРИТА\Desktop\гш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275856" cy="26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94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ГАРИТА\Desktop\ПОКАЗАТ УРОК\xfizkultminutka-kosmos.gif.pagespeed.ic.Jv9PxV7Qz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07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2" y="620688"/>
            <a:ext cx="3888432" cy="259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Воздушный шар                    </a:t>
            </a:r>
            <a:r>
              <a:rPr lang="ru-RU" dirty="0"/>
              <a:t>Дирижабль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Турболет                       </a:t>
            </a:r>
            <a:r>
              <a:rPr lang="ru-RU" dirty="0" err="1"/>
              <a:t>Р</a:t>
            </a:r>
            <a:r>
              <a:rPr lang="ru-RU" dirty="0" err="1" smtClean="0"/>
              <a:t>акетоплан</a:t>
            </a:r>
            <a:r>
              <a:rPr lang="ru-RU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30374"/>
            <a:ext cx="4103687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МАРГАРИТА\Desktop\PlanespottersNet_077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2" y="4005064"/>
            <a:ext cx="36292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ГАРИТА\Desktop\1051825_264_24842889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83" y="4005064"/>
            <a:ext cx="42551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82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ГАРИТА\Desktop\авпч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3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МАРГАРИТА\Desktop\c85058bb44a107ad8f72551c0b24a3c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45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C:\Users\МАРГАРИТ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3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МАРГАРИТА\Desktop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23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User\Desktop\Аубаки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9" y="65161"/>
            <a:ext cx="9049275" cy="67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User\Desktop\байконур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6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6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АРГАРИТА\Desktop\c85b-1385309861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555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16" y="11757"/>
            <a:ext cx="8856984" cy="66576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  Астроном </a:t>
            </a:r>
            <a:r>
              <a:rPr lang="ru-RU" dirty="0"/>
              <a:t>-  </a:t>
            </a:r>
            <a:r>
              <a:rPr lang="ru-RU" b="1" dirty="0"/>
              <a:t>человек, который изучает солнце, звезды, планеты.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МАРГАРИТА\Desktop\live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6" y="188640"/>
            <a:ext cx="731262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52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РГАРИТА\Desktop\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ГАРИТА\Desktop\116403_centrifuga-kosmonavtov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5440446" cy="362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55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8" y="30338"/>
            <a:ext cx="9128292" cy="68276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космос полететь –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многое уметь.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зарядку каждый день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делать – нам не лень!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Влево, вправо повернуться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опять назад вернуться.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Приседать, поскакать,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бежать, бежать, бежать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все тише, тише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– и вновь опять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Тренировку продолжать.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24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C:\Users\МАРГАРИТА\Desktop\06482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-381000"/>
            <a:ext cx="8712968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12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увидел в телескоп необычную планету.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 на звездолете, чтоб узнать планету эту.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космос вы хотите.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мной скорей летите.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Лечу изучать грунт на этой планете…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 algn="r">
              <a:buNone/>
            </a:pPr>
            <a:r>
              <a:rPr lang="ru-RU" dirty="0" smtClean="0"/>
              <a:t>Гном-астроном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427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МАРГАРИТА\Desktop\МИ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283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МАРГАРИТА\Desktop\moonscape-cartoon-astronaut-17587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6792"/>
            <a:ext cx="4392488" cy="41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47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МАРГАРИТА\Desktop\200_280412Kos_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38841" cy="42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МАРГАРИТА\Desktop\f2d98f185b7a1691103edc388188ec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44416" cy="569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Users\User\Desktop\Будущему космонавту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171"/>
            <a:ext cx="6840760" cy="68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путешествие, ребята. До новых встреч!!!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3995936" cy="256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168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ГАРИТ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31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ГАРИТА\Desktop\155508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6"/>
            <a:ext cx="432315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ГАРИТА\Desktop\л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159" y="28916"/>
            <a:ext cx="483348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ГАРИТА\Desktop\ПОКАЗАТ УРОК\ДШМ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612068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25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8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</a:t>
            </a:r>
            <a:endParaRPr lang="ru-RU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37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МАРГАРИТА\Desktop\л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КОСМОНАВТ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dirty="0" smtClean="0"/>
          </a:p>
        </p:txBody>
      </p:sp>
      <p:pic>
        <p:nvPicPr>
          <p:cNvPr id="4098" name="Picture 2" descr="C:\Users\МАРГАРИТА\Desktop\astronomy-1848845__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9144000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02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24953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МАРГАРИТА\Desktop\ПОКАЗАТ УРОК\2083-02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86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система солнеч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0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планеты свой собственный путь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ей поверьте, с орбиты свернуть,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Солнца вращаются наши планеты,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По-разному все они Солнцем согреты.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Users\МАРГАРИТА\Desktop\ПОКАЗАТ УРОК\дрорп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609" y="5373216"/>
            <a:ext cx="2310199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446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186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User</cp:lastModifiedBy>
  <cp:revision>25</cp:revision>
  <dcterms:created xsi:type="dcterms:W3CDTF">2017-03-16T10:38:08Z</dcterms:created>
  <dcterms:modified xsi:type="dcterms:W3CDTF">2020-04-01T03:34:10Z</dcterms:modified>
</cp:coreProperties>
</file>