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CA13E-2FC6-470A-82F5-A507D1195D02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76550-A71C-4B43-9373-913AB28DC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007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76550-A71C-4B43-9373-913AB28DC53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064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sz="2800" dirty="0" smtClean="0">
                <a:solidFill>
                  <a:srgbClr val="00B0F0"/>
                </a:solidFill>
              </a:rPr>
              <a:t>Консультация для родителей</a:t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3600" dirty="0">
                <a:solidFill>
                  <a:srgbClr val="00B0F0"/>
                </a:solidFill>
              </a:rPr>
              <a:t>РАЗВИТИЕ СВЯЗНОЙ РЕЧИ У СТАРШИХ ДОШКОЛЬНИКОВ</a:t>
            </a:r>
            <a:endParaRPr lang="ru-RU" sz="3600" b="1" i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7" y="0"/>
            <a:ext cx="7392313" cy="2071678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66"/>
                </a:solidFill>
              </a:rPr>
              <a:t>Детский сад «Кораблик»  группа «Ручеек»</a:t>
            </a:r>
            <a:endParaRPr lang="ru-RU" sz="2000" b="1" dirty="0">
              <a:solidFill>
                <a:srgbClr val="000066"/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66"/>
                </a:solidFill>
              </a:rPr>
              <a:t> </a:t>
            </a:r>
            <a:r>
              <a:rPr lang="ru-RU" sz="2000" b="1" i="1" dirty="0" smtClean="0">
                <a:solidFill>
                  <a:srgbClr val="000066"/>
                </a:solidFill>
              </a:rPr>
              <a:t>Воспитатели: </a:t>
            </a:r>
          </a:p>
          <a:p>
            <a:pPr algn="r">
              <a:buClr>
                <a:srgbClr val="000000"/>
              </a:buClr>
              <a:buSzPct val="100000"/>
            </a:pPr>
            <a:r>
              <a:rPr lang="ru-RU" sz="2000" b="1" i="1" dirty="0" smtClean="0">
                <a:solidFill>
                  <a:srgbClr val="000066"/>
                </a:solidFill>
              </a:rPr>
              <a:t>Березина Светлана Петровна</a:t>
            </a:r>
          </a:p>
          <a:p>
            <a:pPr algn="r">
              <a:buClr>
                <a:srgbClr val="000000"/>
              </a:buClr>
              <a:buSzPct val="100000"/>
            </a:pPr>
            <a:r>
              <a:rPr lang="ru-RU" sz="2000" b="1" i="1" dirty="0" err="1" smtClean="0">
                <a:solidFill>
                  <a:srgbClr val="000066"/>
                </a:solidFill>
              </a:rPr>
              <a:t>Гаврикова</a:t>
            </a:r>
            <a:r>
              <a:rPr lang="ru-RU" sz="2000" b="1" i="1" dirty="0" smtClean="0">
                <a:solidFill>
                  <a:srgbClr val="000066"/>
                </a:solidFill>
              </a:rPr>
              <a:t> Юлия Николаевна</a:t>
            </a:r>
            <a:endParaRPr lang="ru-RU" sz="2000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40" y="2132856"/>
            <a:ext cx="421196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игрушку».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игре задействуется игрушка, которая должна будет стать главным героем выдуманной детьми или взрослыми истории. Малышу или взрослому будет предложено угадать по истории, какая именно игрушка принимала в ней участие. Простая и интересная игра поможет стимулировать речевое развитие у детей старшего дошкольного возраста.</a:t>
            </a:r>
          </a:p>
        </p:txBody>
      </p:sp>
      <p:pic>
        <p:nvPicPr>
          <p:cNvPr id="6146" name="Picture 2" descr="d:\Users\User\Desktop\Видео занятия\Консультация онлайн\Ручеек\IMG-20180806-WA00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9" b="9812"/>
          <a:stretch/>
        </p:blipFill>
        <p:spPr bwMode="auto">
          <a:xfrm>
            <a:off x="0" y="2315884"/>
            <a:ext cx="4788024" cy="455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5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132856"/>
            <a:ext cx="451175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«Придумай предложение».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будет сочинить предложение, используя изображения на представленных ему картинках. Важно заинтересовать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настолько, чтобы он захотел составить креативные предложения. Со временем задание можно усложнить, предложив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дошкольнику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воспользоваться сразу тремя картинками.</a:t>
            </a:r>
          </a:p>
        </p:txBody>
      </p:sp>
      <p:pic>
        <p:nvPicPr>
          <p:cNvPr id="7170" name="Picture 2" descr="d:\Users\User\Desktop\Видео занятия\Консультация онлайн\Ручеек\IMG-20180814-WA00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" t="14485" b="11250"/>
          <a:stretch/>
        </p:blipFill>
        <p:spPr bwMode="auto">
          <a:xfrm>
            <a:off x="4717910" y="2352261"/>
            <a:ext cx="4452730" cy="450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420888"/>
            <a:ext cx="55658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«Противоположности».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закреплять умение подбирать слова, противоположные по смыслу.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предложить ребенку поочередно придумывать пары слов-противоположностей. За каждую придуманную пару выдается фишка. Выигрывает тот, у кого наберется больше фишек в конце игры. В первой части игры составляются пары - имена существительные; затем - прилагательные, глаголы и наречия (огонь - вода, умный - глупый, закрыть - открыть, высоко - низко).</a:t>
            </a:r>
          </a:p>
        </p:txBody>
      </p:sp>
      <p:pic>
        <p:nvPicPr>
          <p:cNvPr id="1026" name="Picture 2" descr="d:\Users\User\Desktop\Видео занятия\Консультация онлайн\Ручеек\IMG-20180814-WA0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837" y="2087116"/>
            <a:ext cx="3578163" cy="477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37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83" y="3539815"/>
            <a:ext cx="1341632" cy="1473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216" y="5157192"/>
            <a:ext cx="130694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204864"/>
            <a:ext cx="53640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«Противоречия».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развивать умение подбирать слова, противоположные по значению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 предложить ребенку найти признаки одного предмета, противоречащие друг другу. Например: книга - темная и белая одновременно (обложка и листы), утюг - горячий и холодный и т. п. Прочитать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Обсудить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стихотворение. Обратить внимание ребенка на то, что один и тот же предмет, одно и то же явление можно охарактеризовать по-разному, в зависимости от точки зрения, как в прямом, так и в переносном смысле.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00191" y="2204864"/>
            <a:ext cx="28438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ЯБЛОКО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прохожих на виду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Висело яблоко в саду.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кому какое дело?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яблоко висело.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конь сказал, что низко,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мышонок - высоко.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Воробей сказал, что близко,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улитка - далеко.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теленок озабочен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Тем, что яблоко мало.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цыпленок - тем, что очень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 и тяжело.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котенку все равно: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Кислое, зачем оно?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вы! - шепчет червячок.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Сладкий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него бочок».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Сапгир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248" y="2023027"/>
            <a:ext cx="1287943" cy="141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7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04864"/>
            <a:ext cx="4139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и подобные игры помогут развивать у ребенка логику, внимание и память, а также ряд других качеств, важных для успешного обучения в школе. Важно, чтобы дошкольник умел группировать предметы и обобщать их с учетом определенных признаков.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Users\User\Desktop\Видео занятия\Консультация онлайн\Ручеек\IMG-20180814-WA0026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3470735" cy="462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3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916832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B0F0"/>
                </a:solidFill>
              </a:rPr>
              <a:t>Благодарим за внимание!</a:t>
            </a:r>
            <a:endParaRPr lang="ru-RU" sz="3600" dirty="0"/>
          </a:p>
        </p:txBody>
      </p:sp>
      <p:pic>
        <p:nvPicPr>
          <p:cNvPr id="4098" name="Picture 2" descr="d:\Users\User\Desktop\Видео занятия\Консультация онлайн\Ручеек\IMG-20200419-WA0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83514"/>
            <a:ext cx="5832648" cy="43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204864"/>
            <a:ext cx="35283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 — это одна из сложнейших форм речевой деятельности. По тому, как дошкольник владеет связной речью, можно сделать заключение о его общем развитии</a:t>
            </a:r>
          </a:p>
        </p:txBody>
      </p:sp>
      <p:pic>
        <p:nvPicPr>
          <p:cNvPr id="1027" name="Picture 3" descr="d:\Users\User\Desktop\Ручеек\IMG-20200419-WA01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" t="7803"/>
          <a:stretch/>
        </p:blipFill>
        <p:spPr bwMode="auto">
          <a:xfrm>
            <a:off x="3781052" y="2996953"/>
            <a:ext cx="5362948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95936" y="980728"/>
            <a:ext cx="29523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 и связно говорит малыш, можно определить его готовность к обучению в школе. Более того, именно речевое развитие сыграет решающую роль в дальнейшем процессе обучения, его успеваемости и авторитете в классе.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Users\User\Desktop\Видео занятия\Консультация онлайн\Ручеек\20180730_1124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" b="18430"/>
          <a:stretch/>
        </p:blipFill>
        <p:spPr bwMode="auto">
          <a:xfrm>
            <a:off x="0" y="1901753"/>
            <a:ext cx="3649014" cy="495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988840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РАЗВИВАЕТСЯ РЕЧЬ ДЕТЕЙ В 6 ЛЕТ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 у детей в этом возрасте характеризуется использованием простых распространенных предложений.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Дошкольники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6 году жизни используют сложные предложения, включающие в себя более 10 слов. Кроме того, для детей этого возраста развитие речи характеризуется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пониманием смысла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обращенных к ним высказываний;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внимательностью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речи тех, кто их окружает;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способностью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вслушиваться в инструкции и ответы взрослых;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пониманием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поставленных перед ними задач;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способностью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 ошибки в речи окружающих;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пониманием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 изменения слов с использованием суффиксов, приставок;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пониманием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оттенков слов с несколькими значениями и похожими корнями.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276872"/>
            <a:ext cx="7776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словарном запасе шестилетнего ребенка уже более 3000 слов, он начинает активно использовать обобщающие понятия, притяжательные прилагательные, местоимения и наречия, а также сложные предлоги. Для детей не представляет труда образовывать новые слова с помощью суффиксов, использовать относительные прилагательные и однокоренные слова. Многие дошкольники именно в этом возрасте начинают увлекаться словотворчеством.</a:t>
            </a:r>
          </a:p>
          <a:p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 у детей в возрасте 6 лет позволяет им не испытывать сложностей в процессе согласования частей речи с учетом падежа, рода, числа, используя в нужных ситуациях предлог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5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420889"/>
            <a:ext cx="46805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первого года обучения в школе развитие речи перейдет на новый уровень. Из простой речи она трансформируется в монологическую. Кроме того, в жизни старшего дошкольника появляется письменная речь, открывающая перед ним новые возможности, например возвращение к ранее написанному с исправлением ошибок, что, в свою очередь, положительным образом скажется на формировании грамотной речи в будущем.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45" y="2010139"/>
            <a:ext cx="3635896" cy="484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43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88840"/>
            <a:ext cx="91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для развития речи у старших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 же, с детьми 6-7 лет нужно продолжать играть, вот только игры нужно развитие речи у детей 6 7 лет выбирать не только развлекающие, но и обучающие. Например, стимулировать развитие связной речи у детей могут специальные игры, благодаря которым дети научатся правильно строить предложения, формировать диалоги, ставить вопросы и давать на них ответы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Users\User\Desktop\Видео занятия\Консультация онлайн\Ручеек\IMG-20200419-WA01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" t="17702" b="27543"/>
          <a:stretch/>
        </p:blipFill>
        <p:spPr bwMode="auto">
          <a:xfrm>
            <a:off x="720457" y="3989388"/>
            <a:ext cx="7320584" cy="284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52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276871"/>
            <a:ext cx="447950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«Журналист».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Отличная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игра, построенная на беседе.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предложить сыграть роль сначала респондента — того, кто будет давать ответы на вопросы, а потом и репортера — того, кто эти вопросы будет задавать. В игре можно использовать микрофон, в который дети должны говорить без стеснения. Поднимать можно любые темы, начиная от недавно прочитанной книги и заканчивая совместно проведенным последним праздником.</a:t>
            </a:r>
          </a:p>
          <a:p>
            <a:endParaRPr lang="ru-RU" dirty="0"/>
          </a:p>
        </p:txBody>
      </p:sp>
      <p:pic>
        <p:nvPicPr>
          <p:cNvPr id="4098" name="Picture 2" descr="d:\Users\User\Desktop\Видео занятия\Консультация онлайн\Ручеек\IMG-20200419-WA01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4" r="16198"/>
          <a:stretch/>
        </p:blipFill>
        <p:spPr bwMode="auto">
          <a:xfrm>
            <a:off x="4731026" y="3041576"/>
            <a:ext cx="441297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5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2136339"/>
            <a:ext cx="428396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«Отгадай загадку».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Интересная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игра, подразумевающая собой участие сразу всех членов семьи. Взрослые должны будут обыграть какую-то ситуацию между собой, дошкольнику же будет предложено ее озвучить. Также можно использовать в игре картинки, которые ведущий будет пытаться изобразить, а остальные — отгадать.</a:t>
            </a:r>
          </a:p>
        </p:txBody>
      </p:sp>
      <p:pic>
        <p:nvPicPr>
          <p:cNvPr id="5122" name="Picture 2" descr="d:\Users\User\Desktop\Видео занятия\Консультация онлайн\Ручеек\IMG-20180814-WA0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5"/>
            <a:ext cx="4747704" cy="356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74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408</TotalTime>
  <Words>943</Words>
  <Application>Microsoft Office PowerPoint</Application>
  <PresentationFormat>Экран (4:3)</PresentationFormat>
  <Paragraphs>60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Шаблон 2</vt:lpstr>
      <vt:lpstr>Консультация для родителей РАЗВИТИЕ СВЯЗНОЙ РЕЧИ У СТАРШИХ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 ОСОБЕННОСТИ       ДЕТЕЙ  5-6 ЛЕТ</dc:title>
  <dc:creator>Пользователь</dc:creator>
  <cp:lastModifiedBy>User</cp:lastModifiedBy>
  <cp:revision>39</cp:revision>
  <dcterms:created xsi:type="dcterms:W3CDTF">2013-10-18T17:44:48Z</dcterms:created>
  <dcterms:modified xsi:type="dcterms:W3CDTF">2020-04-20T11:41:20Z</dcterms:modified>
</cp:coreProperties>
</file>