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2" r:id="rId16"/>
    <p:sldId id="273" r:id="rId17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3228" y="-9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5346" y="6736727"/>
            <a:ext cx="4227758" cy="117615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6883-9426-4129-A05E-4E93833129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BD41C-68DD-4C8C-A027-E48FCB10976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186" y="4176388"/>
            <a:ext cx="5381513" cy="2390889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8750" y="975359"/>
            <a:ext cx="4800600" cy="463296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6883-9426-4129-A05E-4E93833129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BD41C-68DD-4C8C-A027-E48FCB1097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9" y="502023"/>
            <a:ext cx="1543050" cy="6984452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93085" y="975360"/>
            <a:ext cx="3621965" cy="65263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6883-9426-4129-A05E-4E93833129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BD41C-68DD-4C8C-A027-E48FCB1097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6883-9426-4129-A05E-4E93833129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BD41C-68DD-4C8C-A027-E48FCB10976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57250" y="975360"/>
            <a:ext cx="4800600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896" y="2896864"/>
            <a:ext cx="4475000" cy="3231128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6828" y="6143348"/>
            <a:ext cx="4477871" cy="1113947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6883-9426-4129-A05E-4E93833129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BD41C-68DD-4C8C-A027-E48FCB1097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6883-9426-4129-A05E-4E93833129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BD41C-68DD-4C8C-A027-E48FCB10976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57249" y="975359"/>
            <a:ext cx="2510028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83864" y="975360"/>
            <a:ext cx="2510028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335" y="1867103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5477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1865376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6883-9426-4129-A05E-4E93833129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BD41C-68DD-4C8C-A027-E48FCB10976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6883-9426-4129-A05E-4E93833129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BD41C-68DD-4C8C-A027-E48FCB1097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6883-9426-4129-A05E-4E93833129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BD41C-68DD-4C8C-A027-E48FCB1097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22" y="2946401"/>
            <a:ext cx="2727064" cy="1677991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5137" y="975360"/>
            <a:ext cx="3012814" cy="6526307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824" y="4663736"/>
            <a:ext cx="2541495" cy="28526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6883-9426-4129-A05E-4E93833129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BD41C-68DD-4C8C-A027-E48FCB1097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56381" y="1524000"/>
            <a:ext cx="3086100" cy="4170408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415" y="1347315"/>
            <a:ext cx="2770586" cy="2884027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6883-9426-4129-A05E-4E93833129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BD41C-68DD-4C8C-A027-E48FCB10976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451" y="5952561"/>
            <a:ext cx="4787654" cy="1524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807200"/>
            <a:ext cx="6858000" cy="23368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6807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02440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4967" y="5829557"/>
            <a:ext cx="4884383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6347"/>
            <a:ext cx="4800600" cy="4632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29150" y="8229601"/>
            <a:ext cx="18859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4C86883-9426-4129-A05E-4E93833129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" y="8229601"/>
            <a:ext cx="251460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0" y="8229601"/>
            <a:ext cx="1371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26BD41C-68DD-4C8C-A027-E48FCB10976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Терехова О.С.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Готовимся </a:t>
            </a:r>
            <a:r>
              <a:rPr lang="ru-RU" dirty="0" smtClean="0"/>
              <a:t>к </a:t>
            </a:r>
            <a:r>
              <a:rPr lang="ru-RU" dirty="0" smtClean="0"/>
              <a:t>школе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6015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60"/>
          <a:stretch/>
        </p:blipFill>
        <p:spPr bwMode="auto">
          <a:xfrm>
            <a:off x="7119" y="0"/>
            <a:ext cx="6850881" cy="8449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7651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205" y="251520"/>
            <a:ext cx="6480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 Посмотри на эти пять кругов. Что бы ты с их помощью мог нарисовать? Выполни это.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</a:p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39" y="1259632"/>
            <a:ext cx="58642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7205" y="2195736"/>
            <a:ext cx="64929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Посмотри на эти пять фигур. Что бы ты с их помощью мог нарисовать? Выполни это.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02202" y="4387334"/>
            <a:ext cx="253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52400" y="1524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6" name="Group 3"/>
          <p:cNvGrpSpPr>
            <a:grpSpLocks noChangeAspect="1"/>
          </p:cNvGrpSpPr>
          <p:nvPr/>
        </p:nvGrpSpPr>
        <p:grpSpPr bwMode="auto">
          <a:xfrm>
            <a:off x="368502" y="3119066"/>
            <a:ext cx="5867400" cy="800100"/>
            <a:chOff x="2341" y="883"/>
            <a:chExt cx="7200" cy="975"/>
          </a:xfrm>
        </p:grpSpPr>
        <p:sp>
          <p:nvSpPr>
            <p:cNvPr id="7" name="AutoShape 9"/>
            <p:cNvSpPr>
              <a:spLocks noChangeAspect="1" noChangeArrowheads="1" noTextEdit="1"/>
            </p:cNvSpPr>
            <p:nvPr/>
          </p:nvSpPr>
          <p:spPr bwMode="auto">
            <a:xfrm>
              <a:off x="2341" y="883"/>
              <a:ext cx="7200" cy="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>
              <a:off x="2715" y="1022"/>
              <a:ext cx="841" cy="557"/>
            </a:xfrm>
            <a:prstGeom prst="parallelogram">
              <a:avLst>
                <a:gd name="adj" fmla="val 3774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3931" y="1022"/>
              <a:ext cx="840" cy="557"/>
            </a:xfrm>
            <a:prstGeom prst="parallelogram">
              <a:avLst>
                <a:gd name="adj" fmla="val 37702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AutoShape 6"/>
            <p:cNvSpPr>
              <a:spLocks noChangeArrowheads="1"/>
            </p:cNvSpPr>
            <p:nvPr/>
          </p:nvSpPr>
          <p:spPr bwMode="auto">
            <a:xfrm>
              <a:off x="5146" y="1022"/>
              <a:ext cx="840" cy="558"/>
            </a:xfrm>
            <a:prstGeom prst="parallelogram">
              <a:avLst>
                <a:gd name="adj" fmla="val 3763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AutoShape 5"/>
            <p:cNvSpPr>
              <a:spLocks noChangeArrowheads="1"/>
            </p:cNvSpPr>
            <p:nvPr/>
          </p:nvSpPr>
          <p:spPr bwMode="auto">
            <a:xfrm>
              <a:off x="6362" y="1022"/>
              <a:ext cx="841" cy="556"/>
            </a:xfrm>
            <a:prstGeom prst="parallelogram">
              <a:avLst>
                <a:gd name="adj" fmla="val 37815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AutoShape 4"/>
            <p:cNvSpPr>
              <a:spLocks noChangeArrowheads="1"/>
            </p:cNvSpPr>
            <p:nvPr/>
          </p:nvSpPr>
          <p:spPr bwMode="auto">
            <a:xfrm>
              <a:off x="7671" y="1022"/>
              <a:ext cx="841" cy="556"/>
            </a:xfrm>
            <a:prstGeom prst="parallelogram">
              <a:avLst>
                <a:gd name="adj" fmla="val 37815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341896" y="4110335"/>
            <a:ext cx="63360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 Таня выше Оли, но ниже Юли. Кто выше всех? Напиши имена девочек.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152400" y="1524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5" name="Group 11"/>
          <p:cNvGrpSpPr>
            <a:grpSpLocks noChangeAspect="1"/>
          </p:cNvGrpSpPr>
          <p:nvPr/>
        </p:nvGrpSpPr>
        <p:grpSpPr bwMode="auto">
          <a:xfrm>
            <a:off x="862850" y="4756666"/>
            <a:ext cx="5302454" cy="917575"/>
            <a:chOff x="2715" y="1682"/>
            <a:chExt cx="3647" cy="1118"/>
          </a:xfrm>
        </p:grpSpPr>
        <p:sp>
          <p:nvSpPr>
            <p:cNvPr id="16" name="AutoShape 18"/>
            <p:cNvSpPr>
              <a:spLocks noChangeAspect="1" noChangeArrowheads="1" noTextEdit="1"/>
            </p:cNvSpPr>
            <p:nvPr/>
          </p:nvSpPr>
          <p:spPr bwMode="auto">
            <a:xfrm>
              <a:off x="2715" y="1682"/>
              <a:ext cx="3647" cy="1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AutoShape 17"/>
            <p:cNvSpPr>
              <a:spLocks noChangeArrowheads="1"/>
            </p:cNvSpPr>
            <p:nvPr/>
          </p:nvSpPr>
          <p:spPr bwMode="auto">
            <a:xfrm>
              <a:off x="3089" y="2100"/>
              <a:ext cx="468" cy="697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Oval 16"/>
            <p:cNvSpPr>
              <a:spLocks noChangeArrowheads="1"/>
            </p:cNvSpPr>
            <p:nvPr/>
          </p:nvSpPr>
          <p:spPr bwMode="auto">
            <a:xfrm>
              <a:off x="3183" y="1682"/>
              <a:ext cx="281" cy="41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AutoShape 15"/>
            <p:cNvSpPr>
              <a:spLocks noChangeArrowheads="1"/>
            </p:cNvSpPr>
            <p:nvPr/>
          </p:nvSpPr>
          <p:spPr bwMode="auto">
            <a:xfrm>
              <a:off x="4585" y="2240"/>
              <a:ext cx="374" cy="56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Oval 14"/>
            <p:cNvSpPr>
              <a:spLocks noChangeArrowheads="1"/>
            </p:cNvSpPr>
            <p:nvPr/>
          </p:nvSpPr>
          <p:spPr bwMode="auto">
            <a:xfrm>
              <a:off x="4679" y="1961"/>
              <a:ext cx="187" cy="27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AutoShape 13"/>
            <p:cNvSpPr>
              <a:spLocks noChangeArrowheads="1"/>
            </p:cNvSpPr>
            <p:nvPr/>
          </p:nvSpPr>
          <p:spPr bwMode="auto">
            <a:xfrm>
              <a:off x="5801" y="2379"/>
              <a:ext cx="280" cy="421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Oval 12"/>
            <p:cNvSpPr>
              <a:spLocks noChangeArrowheads="1"/>
            </p:cNvSpPr>
            <p:nvPr/>
          </p:nvSpPr>
          <p:spPr bwMode="auto">
            <a:xfrm>
              <a:off x="5801" y="2100"/>
              <a:ext cx="280" cy="27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245195" y="5868144"/>
            <a:ext cx="65377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Г. Раскрась рисунок, если известно, что: красная фигура находится между голубой и жёлтой, розовая рядом с жёлтой, а солнышко раскрашено жёлтым цветом.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6"/>
          <p:cNvSpPr>
            <a:spLocks noChangeArrowheads="1"/>
          </p:cNvSpPr>
          <p:nvPr/>
        </p:nvSpPr>
        <p:spPr bwMode="auto">
          <a:xfrm>
            <a:off x="152400" y="1524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5" name="Group 20"/>
          <p:cNvGrpSpPr>
            <a:grpSpLocks noChangeAspect="1"/>
          </p:cNvGrpSpPr>
          <p:nvPr/>
        </p:nvGrpSpPr>
        <p:grpSpPr bwMode="auto">
          <a:xfrm>
            <a:off x="467309" y="7020272"/>
            <a:ext cx="6210616" cy="1656184"/>
            <a:chOff x="2341" y="1528"/>
            <a:chExt cx="4208" cy="975"/>
          </a:xfrm>
        </p:grpSpPr>
        <p:sp>
          <p:nvSpPr>
            <p:cNvPr id="26" name="AutoShape 25"/>
            <p:cNvSpPr>
              <a:spLocks noChangeAspect="1" noChangeArrowheads="1" noTextEdit="1"/>
            </p:cNvSpPr>
            <p:nvPr/>
          </p:nvSpPr>
          <p:spPr bwMode="auto">
            <a:xfrm>
              <a:off x="2341" y="1528"/>
              <a:ext cx="4208" cy="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AutoShape 24"/>
            <p:cNvSpPr>
              <a:spLocks noChangeArrowheads="1"/>
            </p:cNvSpPr>
            <p:nvPr/>
          </p:nvSpPr>
          <p:spPr bwMode="auto">
            <a:xfrm>
              <a:off x="2622" y="1667"/>
              <a:ext cx="374" cy="698"/>
            </a:xfrm>
            <a:prstGeom prst="moon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AutoShape 23"/>
            <p:cNvSpPr>
              <a:spLocks noChangeArrowheads="1"/>
            </p:cNvSpPr>
            <p:nvPr/>
          </p:nvSpPr>
          <p:spPr bwMode="auto">
            <a:xfrm>
              <a:off x="3463" y="1807"/>
              <a:ext cx="748" cy="558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AutoShape 22"/>
            <p:cNvSpPr>
              <a:spLocks noChangeArrowheads="1"/>
            </p:cNvSpPr>
            <p:nvPr/>
          </p:nvSpPr>
          <p:spPr bwMode="auto">
            <a:xfrm>
              <a:off x="4585" y="1667"/>
              <a:ext cx="748" cy="698"/>
            </a:xfrm>
            <a:prstGeom prst="sun">
              <a:avLst>
                <a:gd name="adj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5614" y="1667"/>
              <a:ext cx="748" cy="558"/>
            </a:xfrm>
            <a:prstGeom prst="star5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736679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ocuments\365 упражнений\5588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99" t="56996" r="32762" b="36322"/>
          <a:stretch/>
        </p:blipFill>
        <p:spPr bwMode="auto">
          <a:xfrm>
            <a:off x="1700808" y="548844"/>
            <a:ext cx="3384376" cy="9361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0648" y="179512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 и обведи этот фрагмент в каждой строке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320" name="Picture 3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27" r="51239"/>
          <a:stretch/>
        </p:blipFill>
        <p:spPr bwMode="auto">
          <a:xfrm>
            <a:off x="120012" y="1562105"/>
            <a:ext cx="6669315" cy="4276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1" name="Picture 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6300192"/>
            <a:ext cx="6408712" cy="268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64704" y="6023193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Дорисуй недостающий домик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59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Microsoft\Desktop\на 2018 зерек бала\на подготовку\тесты\развитие мышления 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80975"/>
            <a:ext cx="6172200" cy="878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076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107505"/>
            <a:ext cx="3031941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984" y="139449"/>
            <a:ext cx="3090630" cy="2920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74" y="3203848"/>
            <a:ext cx="2967999" cy="2912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89" y="6300191"/>
            <a:ext cx="5616625" cy="2659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3203848"/>
            <a:ext cx="3058419" cy="2912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1443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179512"/>
            <a:ext cx="6651550" cy="8568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9657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105346" y="4355977"/>
            <a:ext cx="4227758" cy="355691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родители! Большая просьба: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 с выполненными заданиями переправлять воспитателю.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Успехов!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13186" y="1043608"/>
            <a:ext cx="5381513" cy="2736303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7656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Microsoft\Desktop\на 2018 зерек бала\графические диктанты\getImage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829223" cy="795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751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Microsoft\Desktop\на 2018 зерек бала\графические диктанты\getImage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" y="0"/>
            <a:ext cx="6829223" cy="795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042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Microsoft\Desktop\на 2018 зерек бала\графические диктанты\getImage (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91030" cy="802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69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Microsoft\Desktop\на 2018 зерек бала\для развития внимания\getImage (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0"/>
            <a:ext cx="63627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28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Microsoft\Desktop\на 2018 зерек бала\для развития внимания\getImage (1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0"/>
            <a:ext cx="619125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696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Microsoft\Desktop\на 2018 зерек бала\для развития внимания\getImage (1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0"/>
            <a:ext cx="622935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463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6"/>
          <a:stretch/>
        </p:blipFill>
        <p:spPr bwMode="auto">
          <a:xfrm>
            <a:off x="33942" y="0"/>
            <a:ext cx="6849033" cy="8044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6156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2"/>
          <a:stretch/>
        </p:blipFill>
        <p:spPr bwMode="auto">
          <a:xfrm>
            <a:off x="3175" y="0"/>
            <a:ext cx="6854825" cy="7986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0679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27</TotalTime>
  <Words>132</Words>
  <Application>Microsoft Office PowerPoint</Application>
  <PresentationFormat>Экран (4:3)</PresentationFormat>
  <Paragraphs>15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Готовимся к школе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</dc:creator>
  <cp:lastModifiedBy>Microsoft</cp:lastModifiedBy>
  <cp:revision>19</cp:revision>
  <dcterms:created xsi:type="dcterms:W3CDTF">2020-04-07T08:53:36Z</dcterms:created>
  <dcterms:modified xsi:type="dcterms:W3CDTF">2020-04-09T05:54:43Z</dcterms:modified>
</cp:coreProperties>
</file>