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8" r:id="rId2"/>
    <p:sldId id="256" r:id="rId3"/>
    <p:sldId id="262" r:id="rId4"/>
    <p:sldId id="263" r:id="rId5"/>
    <p:sldId id="264" r:id="rId6"/>
    <p:sldId id="265" r:id="rId7"/>
    <p:sldId id="257" r:id="rId8"/>
    <p:sldId id="260" r:id="rId9"/>
    <p:sldId id="266" r:id="rId10"/>
    <p:sldId id="259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4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5517231"/>
            <a:ext cx="3276352" cy="6089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Д/С №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«Кораблик»</a:t>
            </a: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Асоскова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252728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« </a:t>
            </a:r>
            <a:r>
              <a:rPr lang="kk-KZ" sz="3600" dirty="0">
                <a:solidFill>
                  <a:srgbClr val="0070C0"/>
                </a:solidFill>
                <a:latin typeface="Times New Roman"/>
                <a:ea typeface="Times New Roman"/>
              </a:rPr>
              <a:t>Дидактические игры </a:t>
            </a:r>
            <a:r>
              <a:rPr lang="en-US" sz="3600" dirty="0" smtClean="0">
                <a:solidFill>
                  <a:srgbClr val="0070C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Times New Roman"/>
                <a:ea typeface="Times New Roman"/>
              </a:rPr>
            </a:br>
            <a:r>
              <a:rPr lang="kk-KZ" sz="36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для </a:t>
            </a:r>
            <a:r>
              <a:rPr lang="kk-KZ" sz="3600" dirty="0">
                <a:solidFill>
                  <a:srgbClr val="0070C0"/>
                </a:solidFill>
                <a:latin typeface="Times New Roman"/>
                <a:ea typeface="Times New Roman"/>
              </a:rPr>
              <a:t>детей 5-6 лет по сказкам». 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DomPC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92896"/>
            <a:ext cx="3490391" cy="261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92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Ждали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маму с молоком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			   С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кем Мороз играет в прятки, </a:t>
            </a: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А пустили волка в дом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…			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 белой шубке, в белой шапке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Кем же были эти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				Знают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все его дочурку, </a:t>
            </a: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Маленькие дети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?				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И зовут ее…</a:t>
            </a: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Уплетая калачи,			      Этот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сказочный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герой</a:t>
            </a:r>
            <a:endParaRPr lang="ru-RU" sz="1800" b="1" dirty="0" smtClean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Ехал парень на печи.			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 хвостиком, усатый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sz="1800" b="1" dirty="0" smtClean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Прокатился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деревне		В 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шляпе у него перо, сам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весь полосатый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sz="1800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И женился на царевне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			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Ходит он на двух ногах, </a:t>
            </a:r>
            <a:endParaRPr lang="ru-RU" sz="1800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				</a:t>
            </a:r>
            <a:r>
              <a:rPr lang="ru-RU" sz="1800" b="1" dirty="0">
                <a:solidFill>
                  <a:srgbClr val="0070C0"/>
                </a:solidFill>
                <a:latin typeface="Times New Roman"/>
                <a:ea typeface="Times New Roman"/>
              </a:rPr>
              <a:t>В ярко-красных </a:t>
            </a:r>
            <a:r>
              <a:rPr lang="ru-RU" sz="18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сапогах.</a:t>
            </a:r>
            <a:endParaRPr lang="ru-RU" sz="18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А теперь </a:t>
            </a: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загадки:</a:t>
            </a:r>
            <a:endParaRPr lang="ru-RU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6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Ребята 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чем мы сегодня занимались?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вам понравилось больше всего?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Кто испытывал затруднения?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/>
                <a:ea typeface="Times New Roman"/>
                <a:cs typeface="Times New Roman"/>
              </a:rPr>
              <a:t>Подведём итог занятия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:  </a:t>
            </a:r>
            <a:r>
              <a:rPr lang="ru-RU" sz="4000" dirty="0"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80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20687"/>
            <a:ext cx="8424936" cy="618261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Сегодня у нас будет очень интересное занятие. У нас будут игры 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 сказкам. </a:t>
            </a: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 конце занятия мы подведем итог: кто лучше знает сказки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  </a:t>
            </a:r>
          </a:p>
          <a:p>
            <a:pPr algn="l"/>
            <a:endParaRPr lang="ru-RU" sz="1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  <a:t>Игра 1. «Чьи слова?»</a:t>
            </a:r>
            <a:endParaRPr lang="ru-RU" sz="2400" b="1" dirty="0">
              <a:solidFill>
                <a:schemeClr val="tx1"/>
              </a:solidFill>
              <a:latin typeface="Times New Roman"/>
              <a:cs typeface="Times New Roman" panose="02020603050405020304" pitchFamily="18" charset="0"/>
            </a:endParaRPr>
          </a:p>
          <a:p>
            <a:pPr algn="l"/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/>
                <a:cs typeface="Times New Roman" panose="02020603050405020304" pitchFamily="18" charset="0"/>
              </a:rPr>
              <a:t>«Не пей Иванушка, козленочком станешь» </a:t>
            </a:r>
          </a:p>
          <a:p>
            <a:pPr algn="l"/>
            <a:endParaRPr lang="ru-RU" sz="1800" dirty="0" smtClean="0">
              <a:solidFill>
                <a:schemeClr val="tx1"/>
              </a:solidFill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solidFill>
                <a:schemeClr val="tx1"/>
              </a:solidFill>
              <a:latin typeface="Times New Roman"/>
              <a:cs typeface="Times New Roman" panose="02020603050405020304" pitchFamily="18" charset="0"/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/>
                <a:cs typeface="Times New Roman" panose="02020603050405020304" pitchFamily="18" charset="0"/>
              </a:rPr>
              <a:t>«Не садись на пенек, не ешь пирожок» </a:t>
            </a: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 smtClean="0">
              <a:latin typeface="Times New Roman"/>
              <a:cs typeface="Times New Roman" panose="02020603050405020304" pitchFamily="18" charset="0"/>
            </a:endParaRPr>
          </a:p>
          <a:p>
            <a:pPr algn="l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ped-kopilka.ru/upload/blogs/25605_e96e8fa669c3f43236c5e6263850e1f0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32856"/>
            <a:ext cx="3433564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614423cafbe34a9c4b0278beb3df5a39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8"/>
            <a:ext cx="1656184" cy="2222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6878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548680"/>
            <a:ext cx="8712967" cy="612068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				-«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Кто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сидел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на моём стуле и сломал его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?»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-«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Спасите, нас съел серый волк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s://ped-kopilka.ru/upload/blogs/25605_b244995d3959a5ffd446465393cdedaa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3168352" cy="2936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ped-kopilka.ru/upload/blogs/25605_edabaf039cdb342d5b4c1d6f94c15674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427595"/>
            <a:ext cx="3383448" cy="3184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662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20688"/>
            <a:ext cx="8712967" cy="612068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 - «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Calibri"/>
              </a:rPr>
              <a:t>Ловись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рыбка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, большая и маленькая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»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0" algn="r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0" algn="r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 - «Тепло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ли тебе, девица, тепло ли тебе, красная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»</a:t>
            </a: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s://ped-kopilka.ru/upload/blogs/25605_dc39d4caf9a09de474119a6b7438628d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864493"/>
            <a:ext cx="3768650" cy="2420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a2f23d486aee352b90f4bdc0f028d47e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2522587" cy="33790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1058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64087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			         </a:t>
            </a: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"По щучьему велению, по моему хотению..." </a:t>
            </a:r>
            <a:endParaRPr lang="ru-RU" sz="2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ru-RU" dirty="0">
                <a:latin typeface="Times New Roman"/>
              </a:rPr>
              <a:t> </a:t>
            </a: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Calibri"/>
              </a:rPr>
              <a:t>"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Битый небитого везет" </a:t>
            </a:r>
            <a:endParaRPr lang="ru-RU" sz="2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s://ped-kopilka.ru/upload/blogs/25605_9fb6b7cc3c62c6a63578cd71039f9d9f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5"/>
            <a:ext cx="2376264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e0ef94d5aeb95b0b271c5ecbf7218389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21088"/>
            <a:ext cx="3311361" cy="1894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8982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408712"/>
          </a:xfrm>
        </p:spPr>
        <p:txBody>
          <a:bodyPr/>
          <a:lstStyle/>
          <a:p>
            <a:pPr marL="0" lvl="0" indent="0" algn="r">
              <a:buClr>
                <a:srgbClr val="FE8637"/>
              </a:buClr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«Избушка-избушка, повернись ко мне передом, к лесу задом» </a:t>
            </a: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 smtClean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 smtClean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- «</a:t>
            </a:r>
            <a:r>
              <a:rPr lang="ru-RU" sz="2000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Я от бабушки ушел, я от дедушки ушел, </a:t>
            </a:r>
            <a:endParaRPr lang="ru-RU" sz="2000" dirty="0" smtClean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а </a:t>
            </a:r>
            <a:r>
              <a:rPr lang="ru-RU" sz="2000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от тебя и подавно уйду»! </a:t>
            </a: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 smtClean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 smtClean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ru-RU" sz="1800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pPr lvl="0" algn="r">
              <a:buClr>
                <a:srgbClr val="FE8637"/>
              </a:buClr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Чего тебе надобно старче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cs typeface="Times New Roman" panose="02020603050405020304" pitchFamily="18" charset="0"/>
              </a:rPr>
              <a:t>?».</a:t>
            </a:r>
          </a:p>
          <a:p>
            <a:pPr lvl="0" algn="r">
              <a:buClr>
                <a:srgbClr val="FE8637"/>
              </a:buClr>
              <a:buFontTx/>
              <a:buChar char="-"/>
            </a:pPr>
            <a:endParaRPr lang="ru-RU" sz="2000" dirty="0">
              <a:solidFill>
                <a:prstClr val="black"/>
              </a:solidFill>
              <a:latin typeface="Times New Roma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s://ped-kopilka.ru/upload/blogs/25605_9156b4c475646a0945877686c0d0e3f6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703" y="2816693"/>
            <a:ext cx="3312368" cy="2149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cbbe450585efc961aa50997a172947a8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764704"/>
            <a:ext cx="2021730" cy="2216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ped-kopilka.ru/upload/blogs/25605_2fa10b69e96b09017ef7ced3367fb1f1.jpg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621" y="4653136"/>
            <a:ext cx="3316871" cy="20022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491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597352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Игра 2 «Отгадай сказку»</a:t>
            </a:r>
            <a:endParaRPr lang="ru-RU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Перечисляю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персонажей, дети угадывают сказку.</a:t>
            </a:r>
            <a:endParaRPr lang="ru-RU" sz="2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Царь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3 сына, стрела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Печка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прорубь, 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щука.</a:t>
            </a: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s://ped-kopilka.ru/upload/blogs/25605_2bafe37f01c6e7600a93df64242ebdf7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2481263" cy="2760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e0c7bb380ea92569dc7c72e3ab25c57b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1172" y="4293096"/>
            <a:ext cx="2913112" cy="2386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538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/>
          <a:lstStyle/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lvl="0" algn="r">
              <a:lnSpc>
                <a:spcPct val="115000"/>
              </a:lnSpc>
              <a:buClr>
                <a:srgbClr val="FE8637"/>
              </a:buClr>
            </a:pP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Алёнушка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Баба Яга, козленочек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Туфелька, бал, фея. </a:t>
            </a: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Clr>
                <a:srgbClr val="FE8637"/>
              </a:buClr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s://ped-kopilka.ru/upload/blogs/25605_2ac7385f018cfbf4a249589c0f62f394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295275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ped-kopilka.ru/upload/blogs/25605_bdccab31ae5365d629b4a35261cc373b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816" y="4005064"/>
            <a:ext cx="4181450" cy="2574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179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597352"/>
          </a:xfrm>
        </p:spPr>
        <p:txBody>
          <a:bodyPr/>
          <a:lstStyle/>
          <a:p>
            <a:pPr marL="0" lvl="0" indent="0">
              <a:lnSpc>
                <a:spcPct val="115000"/>
              </a:lnSpc>
              <a:buClr>
                <a:srgbClr val="FE8637"/>
              </a:buClr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Сапоги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шляпа, кот.</a:t>
            </a: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Коза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козлята, волк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 smtClean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FE8637"/>
              </a:buClr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Печка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яблоня, молочная речка, Баба Яга.</a:t>
            </a: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Clr>
                <a:srgbClr val="FE8637"/>
              </a:buClr>
              <a:buNone/>
            </a:pPr>
            <a:endParaRPr lang="ru-RU" sz="2000" b="1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6" name="Рисунок 5" descr="https://ped-kopilka.ru/upload/blogs/25605_2b84a422d6d0a46ce34ffe01578d5655.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92696"/>
            <a:ext cx="1944216" cy="27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ped-kopilka.ru/upload/blogs/25605_44bce39e5ae053cb37769248f6cbd4e1.jp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130" y="4149080"/>
            <a:ext cx="1603251" cy="2364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ped-kopilka.ru/upload/blogs/25605_edabaf039cdb342d5b4c1d6f94c15674.jpg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76"/>
          <a:stretch/>
        </p:blipFill>
        <p:spPr bwMode="auto">
          <a:xfrm>
            <a:off x="6372200" y="1772816"/>
            <a:ext cx="2355901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140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</TotalTime>
  <Words>224</Words>
  <Application>Microsoft Office PowerPoint</Application>
  <PresentationFormat>Экран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« Дидактические игры  для детей 5-6 лет по сказкам».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А теперь загадки:</vt:lpstr>
      <vt:lpstr>Подведём итог занятия: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DomPC</dc:creator>
  <cp:lastModifiedBy>RePack by SPecialiST</cp:lastModifiedBy>
  <cp:revision>16</cp:revision>
  <dcterms:created xsi:type="dcterms:W3CDTF">2020-04-19T14:00:14Z</dcterms:created>
  <dcterms:modified xsi:type="dcterms:W3CDTF">2020-04-20T00:32:03Z</dcterms:modified>
</cp:coreProperties>
</file>