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3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1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0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7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6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9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8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9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5306-4D35-4B12-BA4B-66852AA019A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385A-840D-4666-A79D-30CE0FAAE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1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2.gif"/><Relationship Id="rId9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92696"/>
            <a:ext cx="5974432" cy="147002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Область: Коммуникация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Основы грамоты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слова ДРУГ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949280"/>
            <a:ext cx="6400800" cy="7718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ГККП «Детский сад № 13 «Кораблик» г. Темиртау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Фарналь А.Н.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ладно, зато я  любую загадку отгадаю! А вы?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без друга мы скучаем,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Вместе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радостью играем.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ссориться не нужно.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Ведь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сильнее ...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ДРУЖБА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.tcdn.co/928/6a8/9286a816-cc06-329f-8a0e-0e6a8a97c9f5/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04" y="1916832"/>
            <a:ext cx="3364632" cy="33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теперь проведем звуковой анализ слова ДРУГ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28800"/>
            <a:ext cx="627504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в этом слове?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946">
            <a:off x="251577" y="1970841"/>
            <a:ext cx="3023467" cy="36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563500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5663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32656"/>
            <a:ext cx="6275040" cy="6192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первый звук в слове «друг»? Назовите.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Согласный, твердый звук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цветом ставим фишку?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синюю фишку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5344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563500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5663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611216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32656"/>
            <a:ext cx="6275040" cy="6192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второй звук в слове «друг»? Назовите.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Согласный, твердый звук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цветом ставим фишку?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синюю фишку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5344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5595" y="559886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5663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59886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32656"/>
            <a:ext cx="6275040" cy="6192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третий звук в слове «друг»? Назовите.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цветом ставим фишку?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красную фишку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5344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5595" y="559886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59886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5663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62168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32656"/>
            <a:ext cx="6275040" cy="6192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последний, четвертый звук в слове «друг»? Назовите.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Согласный, твердый звук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цветом ставим фишку?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синюю фишку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5344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5595" y="559886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59886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59886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5663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59886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5566320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немного отдохнем!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Бурундуки - Физминутка (www.hotplayer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4" y="1700808"/>
            <a:ext cx="609600" cy="609600"/>
          </a:xfrm>
        </p:spPr>
      </p:pic>
      <p:pic>
        <p:nvPicPr>
          <p:cNvPr id="5" name="Picture 2" descr="https://cs8.livemaster.ru/storage/dc/5a/96e016e462c019d8c8f7ef83f18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37241"/>
            <a:ext cx="1892178" cy="317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https://dou-stat-tat.edusite.ru/images/corky_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Microsoft\Desktop\corky_logo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4581128"/>
            <a:ext cx="8360096" cy="199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 теперь помогите мне расселить животных по своим домикам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73" y="1431845"/>
            <a:ext cx="2376264" cy="28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avatars.mds.yandex.net/get-pdb/1604606/df213e34-404c-4d76-98e3-2cd6489b080b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07874"/>
            <a:ext cx="2952328" cy="27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1604606/df213e34-404c-4d76-98e3-2cd6489b080b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1845"/>
            <a:ext cx="2952328" cy="27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60494" y="2800102"/>
            <a:ext cx="590363" cy="628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1134" y="2824609"/>
            <a:ext cx="590363" cy="62889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2" name="Picture 10" descr="http://cdn-frm-eu.wargaming.net/wot/ru/profile/52/24/91/photo-22912452-5b0c1592.gif?_r=15275186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4" y="443711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://heroes3towns.com/towns/kremlin/unit_3_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57" y="4797151"/>
            <a:ext cx="2215689" cy="22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avatars.mds.yandex.net/get-pdb/1948860/94bad6c9-bd6f-4ec8-a888-2028ca0678b1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20" y="4437112"/>
            <a:ext cx="2051237" cy="11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https://media1.tenor.com/images/85ada81ee04bf810c5ca0129905ddd3a/tenor.gif?itemid=142472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9" name="Picture 17" descr="C:\Users\Microsoft\Desktop\tenor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12" y="5031970"/>
            <a:ext cx="1422504" cy="16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https://img1.picmix.com/output/stamp/normal/7/8/0/3/1113087_8b207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62758"/>
            <a:ext cx="1733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1655677" y="3114551"/>
            <a:ext cx="5652627" cy="15385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27784" y="3266952"/>
            <a:ext cx="4832920" cy="25856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655677" y="2996952"/>
            <a:ext cx="2879095" cy="23582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1763812" y="2996952"/>
            <a:ext cx="4752404" cy="29523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7460704" y="3266952"/>
            <a:ext cx="250793" cy="15301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Молодцы, ребята!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s57.radikal.ru/i155/1107/f0/caa4618f1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72" y="404664"/>
            <a:ext cx="5328592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у вас, но мне пора лететь дальше в свой «цветочный город».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Расскажу своим друзьям, какие вы дружные, добрые, всегда готовы прийти на помощь.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152">
            <a:off x="611560" y="2924944"/>
            <a:ext cx="2952328" cy="35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проводить звуковой анализ слов; различать гласный, твёрдый и мягкий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 заданным звуком;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подборе слов с определённым звуком;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внимание;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языку, сочувствие. желание помочь ближнему.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4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Microsoft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8"/>
            <a:ext cx="9129536" cy="683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пожалуйста, ребёнку задания, сфотографируйте его в процессе их выполнения  и поделитесь этой информацией с воспитателем.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8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Здравствуйте, дорогие ребята!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Отгадайте, кто к нам сегодня придет в гости?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Знает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то, не знает это,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всегда советы.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мальчишка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Болтунишка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хвастунишка!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рисует, сочиняет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шарике летает.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поёт под балалайку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Коротышка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458">
            <a:off x="5868144" y="2032644"/>
            <a:ext cx="2739148" cy="32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Ох! Еле приземлился. Здравствуйте! Ой, куда это я попал?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Незнайка – хвастунишка,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Непоседа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шалунишка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Прилетел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вам первый раз.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тут делаете?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интересно! Как много вы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знаете. Я тоже так хочу.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учиться я не люблю! Я и так всё запоминаю и тоже уже  много знаю!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655">
            <a:off x="6300192" y="1628800"/>
            <a:ext cx="2376264" cy="28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Поиграем в игру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Покажи, какой звук»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слово с этим звуком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7" y="1067036"/>
            <a:ext cx="28362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38536" y="4365104"/>
            <a:ext cx="1465312" cy="13269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365104"/>
            <a:ext cx="1296144" cy="13269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83436" y="4365104"/>
            <a:ext cx="1412900" cy="1360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71192" y="184482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Поиграем в игру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Покажи, какой звук»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«ы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Придумай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 этим звуком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168">
            <a:off x="251520" y="836712"/>
            <a:ext cx="28362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38536" y="4365104"/>
            <a:ext cx="1465312" cy="13269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365104"/>
            <a:ext cx="1296144" cy="13269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83436" y="4365104"/>
            <a:ext cx="1412900" cy="1360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71192" y="184482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7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Поиграем в игру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Покажи, какой звук»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«ш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Придумай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 этим звуком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653">
            <a:off x="211691" y="852362"/>
            <a:ext cx="28362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38536" y="4365104"/>
            <a:ext cx="1465312" cy="13269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365104"/>
            <a:ext cx="1296144" cy="13269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83436" y="4365104"/>
            <a:ext cx="1412900" cy="1360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71192" y="184482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7500x4219/1/24/kids-children-hands-col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Поиграем в игру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Покажи, какой звук»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«р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Придумай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с этим звуком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alenkastrana.ucoz.ru/neznaika-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3" y="852736"/>
            <a:ext cx="28362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38536" y="4365104"/>
            <a:ext cx="1465312" cy="13269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365104"/>
            <a:ext cx="1296144" cy="13269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83436" y="4365104"/>
            <a:ext cx="1412900" cy="1360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71192" y="184482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498</Words>
  <Application>Microsoft Office PowerPoint</Application>
  <PresentationFormat>Экран (4:3)</PresentationFormat>
  <Paragraphs>87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Область: Коммуникация Раздел: Основы грамоты Тема: Звуковой анализ слова ДРУГ</vt:lpstr>
      <vt:lpstr>Задачи:  </vt:lpstr>
      <vt:lpstr>Уважаемые родители!  </vt:lpstr>
      <vt:lpstr> Здравствуйте, дорогие ребята! </vt:lpstr>
      <vt:lpstr> Ох! Еле приземлился. Здравствуйте! Ой, куда это я попал?</vt:lpstr>
      <vt:lpstr> Поиграем в игру  « Покажи, какой звук» </vt:lpstr>
      <vt:lpstr> Поиграем в игру  « Покажи, какой звук» </vt:lpstr>
      <vt:lpstr> Поиграем в игру  « Покажи, какой звук» </vt:lpstr>
      <vt:lpstr> Поиграем в игру  « Покажи, какой звук» </vt:lpstr>
      <vt:lpstr> Ну, и ладно, зато я  любую загадку отгадаю! А вы?  </vt:lpstr>
      <vt:lpstr> А теперь проведем звуковой анализ слова ДРУГ</vt:lpstr>
      <vt:lpstr> </vt:lpstr>
      <vt:lpstr> </vt:lpstr>
      <vt:lpstr> </vt:lpstr>
      <vt:lpstr> </vt:lpstr>
      <vt:lpstr>А теперь немного отдохнем!</vt:lpstr>
      <vt:lpstr>  А теперь помогите мне расселить животных по своим домикам</vt:lpstr>
      <vt:lpstr> Молодцы, ребята! </vt:lpstr>
      <vt:lpstr>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Пользователь</cp:lastModifiedBy>
  <cp:revision>41</cp:revision>
  <dcterms:created xsi:type="dcterms:W3CDTF">2020-04-22T07:47:34Z</dcterms:created>
  <dcterms:modified xsi:type="dcterms:W3CDTF">2020-04-23T04:27:58Z</dcterms:modified>
</cp:coreProperties>
</file>