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6" r:id="rId4"/>
    <p:sldId id="258" r:id="rId5"/>
    <p:sldId id="268" r:id="rId6"/>
    <p:sldId id="265" r:id="rId7"/>
    <p:sldId id="260" r:id="rId8"/>
    <p:sldId id="261" r:id="rId9"/>
    <p:sldId id="259" r:id="rId10"/>
    <p:sldId id="269" r:id="rId11"/>
    <p:sldId id="270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9AC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7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71"/>
          <a:stretch/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Солнечный кру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640" y="1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1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3"/>
    </mc:Choice>
    <mc:Fallback>
      <p:transition spd="slow" advTm="7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amki-photoshop.narod.ru/images2/fotoramka_1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764703"/>
            <a:ext cx="68407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 </a:t>
            </a:r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Мая особенно дорог многонациональному народу нашей Республики,  объединенному общей историей, традициями. Так пусть всегда на нашей земле царит мир  и благополучие. </a:t>
            </a:r>
          </a:p>
          <a:p>
            <a:pPr algn="just"/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Ребята</a:t>
            </a:r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1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знаете ли вы, </a:t>
            </a:r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или кто является символом мира? Это голубь. </a:t>
            </a:r>
            <a:endParaRPr lang="ru-RU" sz="17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Давным-давно </a:t>
            </a:r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не было ни интернета, ни телефонов люди использовали голубей, как </a:t>
            </a:r>
            <a:r>
              <a:rPr lang="ru-RU" sz="1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почтальонов. </a:t>
            </a:r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Голуби разносили различные послания. Давайте и мы с вами сейчас отправим наших голубей с пожеланиями, и, конечно же, пожелания будут добрыми и светлыми.</a:t>
            </a:r>
          </a:p>
          <a:p>
            <a:pPr algn="ctr"/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Белый голубь в небе кружит, </a:t>
            </a:r>
          </a:p>
          <a:p>
            <a:pPr algn="ctr"/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ясном солнечном тепле. </a:t>
            </a:r>
          </a:p>
          <a:p>
            <a:pPr algn="ctr"/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Здравствуй, праздник,  праздник дружбы </a:t>
            </a:r>
          </a:p>
          <a:p>
            <a:pPr algn="ctr"/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народов на Земле!</a:t>
            </a:r>
          </a:p>
        </p:txBody>
      </p:sp>
    </p:spTree>
    <p:extLst>
      <p:ext uri="{BB962C8B-B14F-4D97-AF65-F5344CB8AC3E}">
        <p14:creationId xmlns:p14="http://schemas.microsoft.com/office/powerpoint/2010/main" val="332178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22"/>
    </mc:Choice>
    <mc:Fallback>
      <p:transition spd="slow" advTm="2182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odelkidetkam.ru/wp-content/uploads/2012/07/capture1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r="2152"/>
          <a:stretch/>
        </p:blipFill>
        <p:spPr bwMode="auto">
          <a:xfrm>
            <a:off x="395536" y="188640"/>
            <a:ext cx="405765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ladyspecial.ru/images/2014/11/27/fa50b1559c37d6a3e26579b2e12a7a6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2264" b="2791"/>
          <a:stretch/>
        </p:blipFill>
        <p:spPr bwMode="auto">
          <a:xfrm>
            <a:off x="4716016" y="2868930"/>
            <a:ext cx="4154470" cy="36918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60766" y="2020198"/>
            <a:ext cx="386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Предлагаю вам сделать голубя.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https://i.servimg.com/u/f87/13/77/89/59/colomb1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3811"/>
            <a:ext cx="1728192" cy="2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.servimg.com/u/f87/13/77/89/59/colomb1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10964"/>
            <a:ext cx="1728192" cy="2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07"/>
    </mc:Choice>
    <mc:Fallback>
      <p:transition spd="slow" advTm="4090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6"/>
            <a:ext cx="9144000" cy="684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61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6"/>
    </mc:Choice>
    <mc:Fallback>
      <p:transition spd="slow" advTm="53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6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76434" y="1697335"/>
            <a:ext cx="54006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</a:t>
            </a:r>
            <a:r>
              <a:rPr lang="ru-RU" sz="1600" b="1" dirty="0" smtClean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Весной </a:t>
            </a:r>
            <a:r>
              <a:rPr lang="ru-RU" sz="16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 праздников. И один из таких праздников 1 Мая – День единства народа Казахстана. Это праздник </a:t>
            </a:r>
            <a:r>
              <a:rPr lang="ru-RU" sz="1600" b="1" dirty="0" smtClean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мира и </a:t>
            </a:r>
            <a:r>
              <a:rPr lang="ru-RU" sz="16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дружбы. Поодиночке не сделать того, что можно сделать вместе. Один посадит дерево, а все вместе – сад. Один успеет положить только кирпич, а вместе уже построили дом! Соединяет людей дружба. </a:t>
            </a:r>
            <a:endParaRPr lang="ru-RU" sz="1600" b="1" dirty="0" smtClean="0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https://i.servimg.com/u/f87/13/77/89/59/colomb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56" y="349006"/>
            <a:ext cx="1143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allart.kz/wp-content/uploads/2019/06/deti-1024x55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4136" r="3540" b="7727"/>
          <a:stretch/>
        </p:blipFill>
        <p:spPr bwMode="auto">
          <a:xfrm>
            <a:off x="80670" y="4149080"/>
            <a:ext cx="4959960" cy="259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01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4"/>
    </mc:Choice>
    <mc:Fallback>
      <p:transition spd="slow" advTm="1572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2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s://45.sadoren.ru/images/stories/nov_30_10_201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t="4103" r="4395" b="4596"/>
          <a:stretch/>
        </p:blipFill>
        <p:spPr bwMode="auto">
          <a:xfrm>
            <a:off x="2587814" y="3068960"/>
            <a:ext cx="6412170" cy="36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41128" y="3452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нашей стране дружно живут и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работают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разных национальностей: казахи, русские, татары, корейцы, украинцы, чеченцы и многие другие. Каждый народ имеет свою богатую культуру. От поколения к поколению передаются обычаи и традиции. Но в одном эти народы едины: их объединяет желание быть счастливыми и жить мирно.</a:t>
            </a:r>
          </a:p>
        </p:txBody>
      </p:sp>
    </p:spTree>
    <p:extLst>
      <p:ext uri="{BB962C8B-B14F-4D97-AF65-F5344CB8AC3E}">
        <p14:creationId xmlns:p14="http://schemas.microsoft.com/office/powerpoint/2010/main" val="242975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8"/>
    </mc:Choice>
    <mc:Fallback>
      <p:transition spd="slow" advTm="1447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ds05.infourok.ru/uploads/ex/0a2e/000decdd-266ca946/1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ttps://i.servimg.com/u/f87/13/77/89/59/colomb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16" y="476672"/>
            <a:ext cx="1431032" cy="166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64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8"/>
    </mc:Choice>
    <mc:Fallback>
      <p:transition spd="slow" advTm="1494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838" y="620688"/>
            <a:ext cx="59046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 имеет богатую культуру. </a:t>
            </a:r>
            <a:endParaRPr lang="ru-RU" sz="16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поколения к поколению передаются сказания, легенды, традиции. По-разному рассказывают сказки разные народы, разные песни поют детям в колыбели, но всех их объединяет желание бороться за счастье, справедливость, мир, дружбу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sz="16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Народные </a:t>
            </a:r>
            <a:r>
              <a:rPr lang="ru-RU" sz="1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пословицы о дружбе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Казахская: «Сила птицы – в крыльях, а человека – в дружбе».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Русская: «Дружба и братство – лучше богатства».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Украинская: «Много доброго сделаешь –  много друзей найдешь».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Белорусская: «Дружба заботой да подмогой крепка».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Немецкая: «Друг рядом лучше, чем два или три вдалеке». 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Таджикская: «Хочешь победить врагов – не упускай друзей» 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Татарская: «Дружба людей гору сокровищ создаёт»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Узбекская: «Тело украшает одежда, а душу </a:t>
            </a:r>
            <a:endParaRPr lang="ru-RU" sz="16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украшает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дружба»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Чеченская: «Друг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лучше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старый, а шуба – новая»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81128"/>
            <a:ext cx="3848757" cy="212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64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3"/>
    </mc:Choice>
    <mc:Fallback>
      <p:transition spd="slow" advTm="2194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116632"/>
            <a:ext cx="6192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Орлова «Я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Мы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i="1" dirty="0">
                <a:solidFill>
                  <a:srgbClr val="C70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много слов на свете, как снежинок у зимы.</a:t>
            </a:r>
          </a:p>
          <a:p>
            <a:r>
              <a:rPr lang="ru-RU" sz="1600" b="1" i="1" dirty="0">
                <a:solidFill>
                  <a:srgbClr val="C70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возьмём, к примеру, эти: слово «Я» и слово «Мы».</a:t>
            </a:r>
          </a:p>
          <a:p>
            <a:r>
              <a:rPr lang="ru-RU" sz="1600" b="1" i="1" dirty="0">
                <a:solidFill>
                  <a:srgbClr val="C70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«Я» на свете одиноко, в «Я» не очень много прока.</a:t>
            </a:r>
          </a:p>
          <a:p>
            <a:r>
              <a:rPr lang="ru-RU" sz="1600" b="1" i="1" dirty="0">
                <a:solidFill>
                  <a:srgbClr val="C70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Одному или одной трудно справиться с бедой.</a:t>
            </a:r>
          </a:p>
          <a:p>
            <a:r>
              <a:rPr lang="ru-RU" sz="1600" b="1" i="1" dirty="0">
                <a:solidFill>
                  <a:srgbClr val="C70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«Мы» сильней, чем «Я». Мы – семья, и мы – друзья.</a:t>
            </a:r>
          </a:p>
          <a:p>
            <a:r>
              <a:rPr lang="ru-RU" sz="1600" b="1" i="1" dirty="0">
                <a:solidFill>
                  <a:srgbClr val="C70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– народ, и мы – едины. Вместе мы непобедимы.</a:t>
            </a:r>
          </a:p>
        </p:txBody>
      </p:sp>
    </p:spTree>
    <p:extLst>
      <p:ext uri="{BB962C8B-B14F-4D97-AF65-F5344CB8AC3E}">
        <p14:creationId xmlns:p14="http://schemas.microsoft.com/office/powerpoint/2010/main" val="108342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15"/>
    </mc:Choice>
    <mc:Fallback>
      <p:transition spd="slow" advTm="2181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tatic2.tap-trip.com/uploads/production/timeline_thread_photo/image/26950423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0" t="3549" r="107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0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4"/>
    </mc:Choice>
    <mc:Fallback>
      <p:transition spd="slow" advTm="1149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8"/>
            <a:ext cx="9150607" cy="685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74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2"/>
    </mc:Choice>
    <mc:Fallback>
      <p:transition spd="slow" advTm="1106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10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6"/>
    </mc:Choice>
    <mc:Fallback>
      <p:transition spd="slow" advTm="1128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325</TotalTime>
  <Words>482</Words>
  <Application>Microsoft Office PowerPoint</Application>
  <PresentationFormat>Экран (4:3)</PresentationFormat>
  <Paragraphs>31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2020-04-24T05:24:50Z</dcterms:created>
  <dcterms:modified xsi:type="dcterms:W3CDTF">2020-04-27T06:00:17Z</dcterms:modified>
</cp:coreProperties>
</file>