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77" r:id="rId3"/>
    <p:sldId id="278" r:id="rId4"/>
    <p:sldId id="282" r:id="rId5"/>
    <p:sldId id="279" r:id="rId6"/>
    <p:sldId id="283" r:id="rId7"/>
    <p:sldId id="281" r:id="rId8"/>
    <p:sldId id="284" r:id="rId9"/>
    <p:sldId id="260" r:id="rId10"/>
    <p:sldId id="275" r:id="rId11"/>
    <p:sldId id="285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15" autoAdjust="0"/>
  </p:normalViewPr>
  <p:slideViewPr>
    <p:cSldViewPr>
      <p:cViewPr varScale="1">
        <p:scale>
          <a:sx n="83" d="100"/>
          <a:sy n="83" d="100"/>
        </p:scale>
        <p:origin x="-7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i.pinimg.com/736x/ca/bc/8d/cabc8d2ce0d791e44e02eaaa44dbec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9445" y="1963636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Область: Социум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Раздел: Ознакомление с окружающим миром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Мебель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называет предметы мебели, </a:t>
            </a:r>
            <a:endParaRPr lang="ru-RU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объясняет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назначение.</a:t>
            </a:r>
          </a:p>
        </p:txBody>
      </p:sp>
      <p:pic>
        <p:nvPicPr>
          <p:cNvPr id="8198" name="Picture 6" descr="https://mirgif.com/animacija/nezhnye-cvet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60240" cy="13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g0.liveinternet.ru/images/attach/c/4/83/989/83989934_cveta10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892410" cy="12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0428" y="6021288"/>
            <a:ext cx="5450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ГККП «Детский сад № 13 «Кораблик» г. Темиртау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Гаврикова Ю.Н.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8AAAAK8CAYAAAAgQdaVAAAgAElEQVR4Xuy9abBkx3UeeO5SVW/rHWg0GiAWEgQJkARhgKQkSiYJil5ojeSwJCvCEjkKSYyZCFkRHm9/Zn5IEzMeT4THHsbMiLY0lDlyWKItEaJkSWZYJhHcRBJcRUoAhL2BRjeW3vttVXW3ie9k5r1Zt+ruVW/pPjfidfV7dZfMk8vNL79zvuP8wZ/8YkJyiAXEAmIBsYBYQCxwzVrAc/xrtm5SMbGAWEAsIBYQC5RZIEpCipMhRdE2xU5Ezqf/y8/PFQAncUKO6xA+ccj/d88OxvbyqfrjTthBpp+9aQGXehRTQPK5+3bYmz1ESiUWEAuIBcQCu24Bx9v1IkgBrk0LMPiNRxTFWwqfPvyZD88VABuzOeRTQiHJ5+7ZId+FTXsUdW35XvXXpvax+/m1OW1cO7Uqa99rp5ZSE7GAWGC/WQAbtHKIBcQCYgGxwHwtYAiwOA4oohFF0ZCIAnJ+5zM/tRAAbIrvJrKbM9+mbHY30PzSBs1sJmeLBcQCYgGxgFhg1yzguLv2aHmwWGAvWsAhGRN7sV32U5mSJKQoGbIbNFFEzn/847+zUABsGydOov1kq2u2rK64mFyzbSsVEwuIBcQCXS3guL2ut5DrxQJiAbGAWEAssGcskMRBCn6BR51P/tEHdwwA7xkrSEHEAmIBscBMC8jCXzqGWEBZICAiGQ/SG8QCYoG9aQEhc/Zmu+y1Uk2Sr0MK4zElNCbnt/7whwUA77XWkvJctxbAhI7BaiZ2+b8KodgpO5jn2M+7bjujVFwsIBYQC4gFSiwgIX7SPcQC+8cCUQp+kyQm59/9p3cLAN4/rbfQkjrU510RKOXKsTsWSMghhxLCJw77//J7N3vAlm0P0x5tr5frxAJiAbGAWODatYCwkddu20rNrg0LgNgAxonjsVpf/3+//472q8IF2cSRfIULsmyz2yJgXI69YQEZE3ujHaQUYgGxgFhgL1rAEeGsvdgsUiaxgFhgD1kA4NdgG+cTn75/zwHgPWQrKYpYQCwgFhALiAXEAjUsIBt1NYwkp4gFxAK7YgHMTzaxI7/vrD12pdFzD0X7Jw70LYic3/j03QKA90Kr7KMyOI64SO+j5pKiigXEAmIBsYBYQCywSxZwdUjTLj3+un5skvjkOJk3I36X4/q0gAG+SRJQAhXo//fhO/YdAHZ0Gh+ugPxfNeQO2uH6HDpSa7GAWGC/WMDMh/ulvFJOsYBY4PqwgMxNu9POZp2MT/tAe9jfye+Ls8futPzkU9HWpg84v/7wkQIAjB2TWTsle+Hv+TLYv8v/VXMvwg5l3Vd21fbC4JYyiAXEAmIBsYBYYJYFXMenOAkJn3KIBcQCYoG9ZoEkGSysSI4z4vnPHM6/eXiw7xjghVlHbiwWEAuIBeZsAYckVcacTSq3EwuIBeZgAZmb5mBEuYVYQCywAAssYpPOcoWniJxf/V0BwAtoObmlWGDPWMBz90xRpCBiAbGAWEAsIBYQC4gFxAJigV21gPN//4e+MMC72gTXx8MlQ8P10c5SS7GAWEAsIBbY3xZwHJWHXg6xgFhALHCtWsD56Cd7AoCv1dbdo/WSl+sebRgp1q5YIElkCt4Vw8tDxQJigVILyLtaOohYQCywFy3QxbHREHICgPdiy0qZxAJiAbGAWEAsIBYQC4gFxAJiAbGAWGAuFrA39RYOgOOIKBxn5Y4DoiiLQ55LheQmYgGxgFhALCAWEAuIBcQCYgGxgFhALLC/LOD5RG4vKzMyu/b6i63DQgDw8CrR9kZCwbbEkSy2+eTuYgGxgFhALCAWEAuIBcQCYgGxgFjg2rJAbzmh/pJDy4eI3Dkn1JgbAAbTu32FaPPStWV8qY1YQCwgFhALiAXEAmIBsYBYQCwgFhAL7I4FAIbXbnDmxgzPBQCPt4kun90dg8hTxQJiAbGAWEAsIBYQC4gFxAJiAbGAWODatsDBG4mWDnavY2cADHfnq+eKC3LHibfS60/el56wunSEbjhyKxF5pLRPtQKqE+tzjCKqQ0oc1SP1H48QvOzCMdxJKI4RSNxePdX1PErimKDAivviB/+P45iiKCLfL0/C7LqdNMgojokccvm5xJ7iCdczIVWm7P6mjsY+xpRdno9HJRSEIT8TdfVgDzwf9kDdKpRpY1Vobgt15MtnmhPtptrR4Wvgw5AQIRg8vbZFR56Dd30cKVujWJ6r+he3hP5bWana9zxtNtchSvA8/MDexrcDHQN3hz1RNv2kBO2N86yKl9gvSQraQ1cKfRztgbZ2uQ9a9+X6lxk4P1ZtS5nrdP+0yztxWlcLlveZ8WjEfdrz/XRsp326RoqPUvVT1Cmx5gczdzlRyVjI2aOi75s5AJ9hEPB9/V6P64I5CnNH2yNtkg5jKJ2uWxYiDMN03jXzr5mDq245j/JXPcOpkbcNYyx7f6j2iOOI2wcH5nBX+2xNncvjebcO884tHoMjPX7wbsBwwZRg1Mp5bOxq+avthjJijkN7qLbwuD3q9rHqJyz+DPSjWM/jHpdd9RmsEtS7tMvR9fry+Rtl93ys3YiCYExxPLnO0IueLhXoeG15+dU8q/oO7I76YM5yPZd6vR5VvF47lm0nLq9+/5b3v92cv6rtg9qZHo55KzJzMjBEp7V79bN34gzUD+sC1A39McUzmOs0lllsOcr7jz1H4d2X2R/vRPSd6fnntUunaHP7Qlrs5176Fr1y7kkajjdmVmUeILgTAC4Cv4fXjtNfve/v0lvf8G5aGRyaKnyMuie+XsvrxXS6ojKLa1e9cHEeQBmphazr4hMdGovC6kFc1AmwOMYAzwNgvDQx0fX75dHX3QaRQ5hbHUeBLrXYVmVJKNoxADwej/lZqCsWOsYeqFtVapZmABj1U+2ngENMFI+JOqyi55GeQS2QYi4X+oNpU/O3sgmkHF5WTz2uZwCwAbYGUAEA4+76JwXAAMgAwNaLp8R+ZhFeVBIDQNQiXW/E6JPNmCiuhan9LCuY8hnAV/Ci7ND21dYl2t7e5j6Nl4NZ9E4s4CtuUg6A0Q62WoMGvo5R9yuxi2m/ivozANabdBinODBOsWER8+ZF+2AYAyCL9ibq2NftOABQJ9PvzGddcDKP8lfVsc78br8/zPmYU/CDgzdgPNVOU+emG15VJVnE9/lN5+lnVI6fXS1/tU3QlzDH5duibh+rfsLizzDvJ9OXTB+rnp/rlK0rgKneYMWGHXZOsJmC/o+5GHOymoe7Pr9OHdu/wc0GCu4Au6MtgiDg8dwfDK4BAFw9gZf3v/bvn64tV+d6e4wYUsu0pZmT69xnr56D+tnrd2z0G0Kvzvq9e73K+0+1/euP/8ef/Tx95bufpFNnvjVV7K4guDUABoA7f2rajD/67r9P77r3g6X2FQAsAFgAsADg7pNw8R0qF/ACgCecCZq2hQDgGaCWiBfKAoCb9qb5ny8AuMqm9Regs+8kALjKwnv7ewHAe7t9ykt3PQFgYwkA4d/77K9MMcJHXtdeLbo1AL50dlrl+ed/5J/TnTe/rbJfCQAWACwAWABw5UTR4QQBwMXGmweDKgBYAHCH4bnwSwUAV5lYAHCZhYQBVpt5xpPM9pBT7J4wwFUjbJHfX48AGPZ8+fxT9BsP/3cTIBjCWEdOtgvpaAWAZ7G/dZhf0yEEAAsAFgAsAHiRLwgBwAKAu/QvcYGuCCEQF+gu3avWteICXctMLU8qZ0AFAAsAbtmxduSy6xUAw7hggn/7P/+TCTvfcEe7FEmtAPDmxcl0RxC6+oX/5n+v3fACgAUACwAWAFx7wmhxogBgAcAtuk16iQBgAcBd+s88rhUAPA8rFt1DAHCVdYUBrrLQ7n1/PQNgWP3jv/ffT8QErx4hWj3avD1aAeC8+3MT9hdFFAAsAFgAsADg5tNV/SsEAAsArt9bps8UACwAuEv/mce1AoDnYUUBwLMtIDHAi+xdi7739Q6A8yxwWzfoVgD4tWcnm/d/+cgfNWrvugAYN3VIqa1CBZo/OfYgZrXkLirQJp2IqEDvjgq0kyANUvUk3KhjNTgZC1xbndKoguMW9v8Lb1khpV+lwrxoFegqU0BBUKmqX5sq0MPhMFOBhqq5VnxXc0i7eJHUplByFhXoqi5W+n1XFWhWuuzYjF0qUPX+QPlEBbqLhbtdKzHAVfZbbAywnUXCqPCiTaACrdTtq8q36O+FAa6ysDDAVRbave+vdwAMy/+vv/a+iVjg429o3h6NAXAwJrp0OntQU/dnXCkAWBhgAcCLZYCrpgIBwFUWKvleADDttgiWAOAO/dekDyzZgKz0oJAY4C4NUOva/cwACwCu1cS7eFL1DoQA4F1snopHCwCedoNuowbdGACPt4kun81a5/0P/DQ99MBPN+opAoAFAAsAFgDcaNJoeLIwwMUGuxZUoAUANxwQE6dLHuAu1tupawUAL9LSwgBXWVcAcJWFdu97AcBEj3z91+mRR389bYTDJ4n6y83aRAAwS7o7/INOhUEfhiH1+/1SS9aJESu+gQBgAcACgJtNVc3OFgAsALhZj2l2trhA7+00KOICXdWfxQW6zEKiAi0q0FUjaDe/FwC8RwBwUwEsdBphgAUACwAWALzIF4gAYAHAi+xfAoAFAC+yf+HewgAv0sLCAFdZVxjgKgvt3vcCgAUAiwhWh/GXH0AQp4BYBf7O7oWJdpMreEZMWoHGMecVvFAST4sO+eozgZhZTAKABQB36L6VlwoAFgBc2Uk6nCAAWABwh+5T61IBwLXM1PIkAcBVhhMAXGWh3fteADDRo3/+MP3h5/952gjiAt2gP1YtYMQFWgBwaXcSFWjeyJg+jGud/oRg1KxjwQrgAoAFADd4HTQ+ter9ISrQjU061wvEBbrKnOICXWYhcYGu8kDY2xtgJrsL2tiokOP/Zl6uGh17/XsBwHuEAX7/Az9D733w75GbuBQ7cc3PGQmMZi2IE1enPVIxusS/K+axWRokLNQx4ZtPlQrFMJ5tY4Dhyu0myqW70SfY0wjV8cgjhxLXITeJKaKEnCSiKEnId11d2kTfP849B/Zu+FzrfCdOaBiMCZ/+oE99z6cwifl38lz+LLt/moMkZYB5qsnNG0gXg7bDZOmSQ+rz2mKA7X6V9bOYTZHvd9nvWQw5roedrAUJjwXzY0yaO68jgOymAm3qZre3vaAqA7/aXh3LX/WC2hkAbNcFG0axTu1VsjFg2rmi/uyJwelCYkJb4cCmnIN5IYr0WKqywuzvJ0SwUB6UpeGnGfb4xP2afgajMTmey7OC+STXIYqTevfzrD7WovxN65s/v+r9cU0DYJ7HdzEHVY1uLwC4ykjXCABuOG+l45jNU8wClwPgZZ6X1UK03fy569dV1B9fFzPAej2+m/Wv6N61AfButV/V8KxRP6wLUE+sCzzfT1M91vHg7Pj40rHD3UJrKxVvQHSdf/YIAH7ogQ/Rex/8aXIS5GWEa2u9T26AokVgCgYM4M0GXAqAC110Z7jk5hdIOp9wGQBeWloq7SMAh3gSlgHNPx1lJ3LJg7sx3yfmhV8SqU8n0Z+U5O5vvsd1uE+7BSgWnsPxiBecvUGffNejMI74+a7vld6Xmw45ZFML2WyxeamYb9XGhQK+Guhxu4e7mgfYnuBRF+TsNKAU/aIqV6zrqLzUkxsrxYA3fx7HwafXF3W1IoDZffqaDwC2y2FNaNb4nS6pGTEGLM6uS5X9jYu+fZ4Zz/guCILyPMBFzHQt06IfZ5s5ah6zATBP+5Pt2/B5lQC4Qy5jBYDVvNN2BjNzd9H84zkqT2/R96PtYSkArro+2zBqNwO3rreZ8Z14YgPVzB1YNOIH84nZWLUFE9PQkl1NI1StAm02kEw9UG6zqMHcp16/3RcxtYbbjJOq5odZ8zs2j3hxVmN+b1uueV5nAIh5P+2n8pu+gk/My/jBgVArx/eBrrqZauIdU/+9m76Ha2xA2vZGW5jwMIyJbP6ZvQHedl1Q97rY6fZcRa+UH6X9jzfBzBzQ3P6LLj/3P2u8z7v9Fl3+qrbB9zYAdtAndQij+X+deyzsHLM+0cLCsH+6zubxU+5hWqdcjzz6a/S53VaBft+DH6L3PfChOuW1ztGDr4D1zQYWgJZ6aZkXXmMAXDDROdQrZYDLALABL+2bEIs2BQbTxZEup3lRZAvo3FNMfTouoGDH0WiU7SB5XrrjxxN8xeFPMADXIwAuVwmvsl8GgKvOXMz38wPAuUVwIfi1GaM8WJyuY9UCVwBwewaOAXDipU4czXtYNYCqUskHwMI5vJGmP/F/065V16sNiN06VP3jJMxAoV5sCQDemTapmh9Qiv0MIPd7+RcPgM0GdJv+VrL+1LerBlBdnt+mzJPXdFs/wFOzhIDSjyoHwL1OlVh0+Rfdfosufx3jCgAWADyjn+QYYAHAM8fS/ADwLPCLR17rDLAAYHujKu1kAoC1KWaEA+CbmkzwwhlgAcB11hgF5wgAFga4Q/epeel+BvACgGs2csvTdgKACQAubpydsH9V1xAALAC4AwD24DGQ7uAb9sHkAa7rAl3VSWd/X8UA24vnvccAw63RS10wi1Sgr3UAjB3g9i6A3SbQdr3OvkoY4PZtp7w3LAZyygW6RgxwRRMuHACzC3RbFjmpDF+oYnCFAd59BrswBImIdtsFug7DWzUL7mcAKQxw1QTZhYEVBlgY4C79R6dyrZqACr+vx8BX3V4AsADgjgBYpf2ZJYJVBwBXddDi77MYwryYcByH2WVlAlMdXQC7MsCFADh10TZxv3YMsGGGtcDTgoWQqtonv0BqFwNc9ZTZ3+9/AJyvVxNXaAAo9PNyEZIyy3ZzgbZjuNq0H+pq+rVxJZslgpWJ7qWbJXuFAU5jgNvUv9p9TgCwxAC37Fl8mQDg/e3CLQxwl95ffW239UM9ACYMsDDA1T2x4AyJAS4z3V6IAQYD3B4Ao3btJ6GMQZpcKGqxiAngy0+aYUylsNz2mA8ALhAcQ6EmXGFzQlhG4VgAcNvm63xddwZ4PwPgzAOjnSEtAFzI/ubF4MqUsadLsTMMcLvalzGH5o6LB8C6DVpWodtl+90FmifoUhZ/1xngijRzdURUhAHu1su7XC0AuIv1qq9tv/ZU60lhgIUBru5lHc4QALy3ATBUkNsC4A64UxmFwaFioXihaAFBJYJV4FY8xa6276BdAfDkDn3Bhkaq/jwDADMD2F5GrH3Nsys7McBuNxfGag3GedSw+B4LB8DGPXyK8TSpg3aZAe7gvm6P32kF6Hz6qhQS6v/Uc71eKADmkiiV5m5HcS9eLAA2acM6V6Bl9a8RAFxS+1IAjMwFC1aBNgquhUWsoSIqALhl957DZQKA52DEklsIAC73QhIRrF1eYQoAvnYBMGPYLmsvGwDncFQcm/QAuQ6cZ0tTcNluop0PAK6OpclSIOVcoQUAt2u4OV11fQNgzQC3BcFm/KrdrFz+36IXjwG+1woALn/BCgDeyy7Qpt8WTyblANijpNMLsHoSEwAsLtClvSTpwuBVr1sWDaCqR0D5GQKABQBLDPAejgEuXwBVu0CbF6y90Wuny8jSBeUnCrU7D2KVc9DpVBXmrDSdEnuAqRx1TWOAefJxOyBg5ABOkNvY5DnOFiRZvsWiVCM6rrAilrBqAYrnmAE0GAw4b6VhxBsn0k7B+Yy8tTNZYOSABdBvv0s1jxgx1HciP5nJG1fJLszB/bLCxa+4f6ueXNW+VddvbW2leXJxL9P2uLdJTVP6CjZu+lML4QKgZ/dX7i9FTGmzpUHbPMDdFvDwH0EaiHxOY6tO+TCG1E57AQCr+PxuGKZb+2HuaZ8GCZM7FsAd5uBm3Sx39rXAAJcbAHm08U7glHhIT5ULF+oiANjJ9A0uFga4gbHmfKowwHM2aO52AoCvbwCM9Zq9fnc9L52jq9aGi+2Z+u7XOwO82wDYcZJCAIy1KWIgTJL2pgCY4arrdFpAJjEYAgWAs76iypwkKmn0dKxdDmCWgOCqQTA3ADwT/DJEUyPhmgTApn4dFuAVANiIPBVNVlUbAFXXdwLANri7rgGwaR1s6FigfiqG33YZ2QMAmHE7AHC9skz3wW7gF/cTANwthGLRixgBwIu2cPX99zOAFwBc3b5dzhAALAAY71Ac/X6fBAATHT5J1F9uNqqcj36y1ygQc7xNdPls9pD3Pfghet8DH5p66m4DYIBIBpOkPzWrx+wW4SemJFIiWAxnOK4poTAMmRUEK1p08Jq/SqSjtB1ciiMDfgGAFZCyy6rsZwBvSVqVgudUASSzCEWdMYB83+d643fDBpdVYZo9MmU03ckWGrIYUwBiBgtRZSqVsudXAfw6w8AsMHCuYTsyBr4E3HZ0P1f7AuXguar9qgBu1fWdAHBqXFvlWP+xkOm0wZYGULOAYp2Gs85pzQC3dz7gzR3FAJs6FQFgyz4N6daFxgAD+DIAbmjsidNNndvdoxMAxvhLkIe7UwXaFVzP1Pgw3kW2xwTmFPxgPjEbq/ZclY7bjir+HQqvLy3f/KgGwN1LsOg77GcACdvs5/ILAF5s7xYAfH0DYJvAYgDs+5To9TvAcB2RwIX2UGGAy16wi3eBRjohA4Btd1BelHAe22QCAJuFdB0ArBCz08GBV7tAU7ZIAig04CtlgPlB+VhgDTArFlB1AKIdQ2C7QDcHwHYZbQDMhppmgecAgKsAXtXgxvV5AGxsVgUu1RrYpHmqelLB9175ArSqflVlrLp+e3u7mwt02i/z6Y8MKMnX71oFwGXgV/d/7i/NwNpiAbAqV9I2Bhpt31HBXQDwbjPAAoBbztw7dpkA4BJTSwxwh34oKtAqhKb9sRMbEGWly3twOgC9JkxFxX+2r9w8rhQAvDcAsNmlNzuSaulnGGDFeNou0HUBsFMBYMr7EGKqsAACC6yez2tk7f6M/0+7QOc6dAUArgJAeIYNgA0DzPbRMaFFdcDgz9bzs8CvuXIGC7wHGWDYCqC/SR7gLM1Tu9miigGu2sCoivGtur47AM7XuwkQ7h4DnvYwM9Fiq0i/ADCOwGChT/d6PYKgjolhVGML8TLt2k1dZTPAswBwicdGTSC8MwC4gw0EAAsD3KH77MSl+xlAwj77ufzCAC+2h+8EAJM8wMVtuBP2r+pBEyJYvo8JQ+EZDYarrl/o9wKA9xYAthfMThIr7iNWeXfbxAB3EsEiBYCxEAcAtg/juu1woraJb3K/ljMIVQCoSwywGfxqLZ93fc4PK13OdMfNMGHdXKDrAPyqAd5eBMvOc1z1lILvO22gtHymdZlReQVAbCWCNVWE/QSAMf7axr/aANi4YRmPlgIFdw2a+UMAMJtBGGBhgLvPYuV32M8AUgBwRe/oxOCJCrTkAd7fDLB5h+ITLtBkQC+YXzDAnE51Fw8BwLsLgA2QnM0AK+c/4zO/JxngjgC4DkDswgBna/kcAJ7IVYyzZgFgO3VMu0FaBfDr3LVLHuBFM8B1yt/lHAHAHQGwo/J4Z+JXAMM2ADbjIqeKLQBYADBPngKAu8xfda4VAFzHSos5RxjgxdjV3HUnGEhhgIvbcCfsX9qDHIeC8ZgZXwbAmgFm12eA4cisRRbbDwvvLgB48QB4WoLHsKY6nlYLYCEe2BxwXmRYBjfeaDYDXCWCxTfokgYpZYCVAJZigREXnAl2lTPAmkXtoAJtdpDMAGoSA1zKAO8QAK4D8MuGvokBbpcGafEMcNcY36rr9w4ANmJv7T7hRaG8EJDKCXH/Do+jIIjI913q9QbEmk8xQgzwUlDic51doCcAMHpaXthrRkqwbNeo8q20512gUQMnJofFtJp/1mKAC+e33U6DxA2pXKBjhzBXu47P9ojChKI4IM+F631CDnnkoovqzRKcr45mMeGVHabxCRID3NhkO3zBjgB4s4nX9LPCFrUBcNPnpnNClw1MPV9jrVLwfB7XetwmScjjGiKlGOecGqy1fsJ8OlE3AIYsKDp0p8T+mMdiOOq5iZrPjD3Ya7LbBt6iy7/o9lt0+Yv6Zbbp7lEQDPn90x/4RF6fKA5Uf0bThJzntbB/V96/zbi0n4dC4PfY4fchxo/pR67v8N+7lu+Rr/9r+tyjv54OqF1RgX7oHR+mhx78cMNRXS2CZRh8pAri5YLeUTCfERa6sKFZyWpXYkWcxlpROVIgVwNLxq3JpMuzmaiNCrRR8eRdlcLDTL7tFzG8YDLHRMdpaMqWp+dV5BAvWTcPMFqP4yh30QW6qtp1GOIyEaxKgN1RBKvy/lUV7Ph9VQxw5e2n3n8m7VV+TOQYUL6xBRbVIFauwS0+Ec1vruNxjjmfYhqPAvJ7HvX8fgaA8VzOv91+3Cq7aAG0qdzGpm4YH91EKHYGALdfRHL1WgBfA5hHwXB2HmC9slDjt6h8RlivaztW9vLSE+IYG5acJpdchXIpipBbPCTP8/nveH+5vFmqckZPapN0sH/nPlxed2xQlOcB7ma7nbh6RwDkAiuy0PJPAElDJTT4rNAAqATAWKCnc2mD5+o5oTsAMXP17I1XbKSqpSf0I5AZRKWndF0DgBfY8DVu3bX+6hHldo+igD1p8S7zPIRKKXuYsMEaxSw8xbyD81omZt1W7x1dXH5uP00sYWMc7Yf67lT7GQKivH5N+312Pjb4Tf3wiXqZ39N1VEn7wj6m/Q0xYD7xd5tYqOons7431+M56Eewv+lHnueQwx24ff3RDx/5+sfoc4/+WtrHrhsADLMx02MBMId0OiO9s2UEpZI4UgMWW1k4sGgD60peqrps0ljgmnoAGDfqtgNWB6B1mWCqrt01AAzXvzmoQFfVr459uwHgbjEk9Sb4qlq2/373AXAGFtvXItsY47tZIlhYwKciWGB8WWBOzRHdbT8DAJtK6IVhBoDbxeIsHAAnft1w5JnNMxWh0aARwRijfUAimLk3DUNJAbAZXwUgcdddiLP+ZuoAE9ROg9SRQereh8sbTABwgw69oFMXC4C7vI8Hdi0AACAASURBVL9qxtDqeRfzsgECmJMduGuG3TavugLAqvmLAbxOdQkBRZMiEusKxQDv7tG1/nVK3ylErOIB8wHAxQ+xRW+N1gvD9x1qv3oAuE4rzD4HIp82KYh6pe8EbI5WqEDbHoLm//bfur5fbGFf8040YrOcIjDuRhDAKooB/jepgQQAa4Y3SykERkgA8KwhJAA4U9nk7QxLBdqePAunqE4iHPMAYe0nT1wpALiL/QQAVy0gy6wrAJiXYl064Bw2cQQAd2qAHbhYAHCxkbsCwKr5SwDwtAp5oywZAoDZAt0Y7mIjCgAWACwMcIeXsABgAcCGIZ2lAl3ZtTq7QPProfIxVSfYO5XCAFdZS33PnjPCANczVslZpr8JA9zZlAu5wUIB5EJKPHnThZa/0wauMMA70Pylj+i6AVCn/MIA17HS7HOEAc5SuwoDPNVHusUAiwt0+4FprhQALABYAHDbcSQMcBWDUmZZYYBhHWGA246+utctFEDWLUSH8xZafgHApS0jDLAwwB2GbhpuJQxwFlYqLtBpjxIAXCdGtcsArLpWALAAYAHAVaOk6HsBwAKAdykG2Fsl8lfJ8Q8Q4f/pjmZIFG0TBReIwvW2HTu9TmKAO5uw8w0EABebsCsDWjV/CQAWANxlAAsDLAxwSf8RACwAGPr63V1gCyGKFrAom8REBMunXg/qjkrZsZFIlLhAqxQD+UNEsCrXDcIATzLAidMnp7dGjjsg8g8S4TMBoN2iZHyRKLxK5C2T07+RqHe40r4Uj4iGZ4iizepzC84QANzadHO7UACwAOAiC3TdAKjTScUFuo6VZp8jAFgAsADgEgsIABYA3H567X6liGB1saEwwFUMSpl1BQBrAOz0yBkcJ+ofK++MAMN22rxaXTegZOM5cpJxrbPzJwkAbmW2uV4kAFgAsADgdkNKVKDLVZZFBVr1K+ejn+w10qMebxNdPpt1yt3IA3wtxACz8ZGOSf/gd5OqhVOg1GAw200NuuEdh0ajET8TOY+hgmxeuCxTXpJnUvG2bmke4GyA6XslyFMGeXaVBgnJ5bswwPOwz/XMAKPt0c5wgzZ9z/TJOraNp9j7pnmA8bTFeQAMh8MsDZKLXI4NGe7SwVUNgLO6tavjXk+D5On87K3mICcmtM/1nAbJcZeIVu9qAWyJ6Nu/R3Thy0Rf/z9T80dH7iPv+3+Zkjd9gJzVg+rv4/NEo5dbNZEA4FZmm+tFAoAFABdZINJpP8072/7M/79tp+y0Pqp46KIZ0msdABthKZgZ63cknY/CUKUV7PXgv17aAlUAuGuqr0r7R+3WRXalJA3SPs4DLABYAHDbF9M8rhMA3MWKAoAFAHeLAXYGNxMNbso6IUAtMOt3f5v6Zx+mmYAWJ3zivURnv1jYeccnf4L6P/cp9T1coTefatXRBQC3MttcLxIALABYAHC7IVUJwNrdtvZViwb4AoAlDdK+ToMkAFgAcO3ZdAEnCgDuYlQBwAKAOwLg1TemIlbDT/8SLT3+qzM7JICw+7Nfyljdf6Ziq4oOAcCZZRYKILtMHzWvXWj5RQW6tBX2ugiWMMDlg0gAsDDAdaZZcYFOEuU2ADfJJJPsZreC0mNKBaiOvSfOERfo9m4Qddx0qxqkk4tPpwWEcn/fzUMAcBfrCwAWANwRAB+8P+uAFaA2+dDXybn9ner8inPpfR8n+sFfUOeKCzSL+5n0G44OK0I4xG7Pv3VmHwHAxVbqKgJVpWEgALhjloyKDr5ohlQAsADgOnOsAGABwBIDTMTxsAZU25Nn4SASAJwzjcQAs0HS2GizudNuk0digFVsemG+XGgJ7PJhlNPNBiqKY1zTjI6C/R2+T5XWazLATauY/A9XMrZ4+1TrlEjiAt3U8vM/XwCwAOAiCwgDXD7eBAALAK4zIwsAFgAsAFgA8EQKpDrsuohguaVpkEQEq+T1IyJYNBEDPD5F9C/urPO+Lj/HZn8hMrjxROt7CgBubbq5XbgbADhOHHIHR4h6yDO9ouqCWPJwgyjY4NRc6dxWksbQABB8YqMIPzgguuhAeDHs5gElDHCmXWu8GWyvhnl4OHTykKsYBcIAd+v/EgMsMcASA9zhVYsJUlSgo/TFLAyweqHmGauiLiYAWABw3eknTlxyB8hhe4TIO8CXJdEWxcEF/IcoXieKrnLfS/TK1nWvcQYYKtBrbyCinrLHC9+g+I8/Qt6l79U16+R53/cviT7wj7K/jV7N/o98wA1zAgsAbtcM87xqxwEwAO/yCZWHupB63CJCburgSmkWBwHA8+wJ0/cSBrjcvsIACwNcZwTuEgPM24rTE2ii3SjJTYGJo9NtpLtc5BEW3zE5hHySvGhP9OJdbVcS4jsSiihJIkoitfvoJJlLoom9xSTixAklrkO+4+IKSsKIgjiipV6fsBbDvfKfmVtet10cVNdDOiEXz3EoQq1i4k/fQT0T/vsiPvHc7fGQn+cPetRzfQrikChKyPFdLlfhc7FgS6s+O4tWJrOOVE8es2X8qY+Egk5pcLBARouix7T9DCAVj91pLEM9j8h1+X5RkpDnOOX3TWCf2f2jzt89QrvietwHfbbp53S/rPNc05+D4Ygc36O+53M5MA7wiXKR587s9/b9pyeXIhdonGnGtX0Vxn+jDGyTj8w64Mx5buFpkFIXeNMDrWLMwQ262gW6vQswmy4xaczqvCamz6kdAwzAu3w7kbtc70HhVYrDy+Q6Lif6cMItSuJ17iooN3+m/anb/FuvQMVndXKBxlzYO0y09LpsTty8Ss5XP0706D+uXTSjFk0P/Hj5NcFlotErRAnm3epDAHC1jfgMvLwx3pt+1rh9LQDc9LnWGmtiNgbze+DOcvA7ccGIaPwa0fjqzPpjI8txE97QipOQYqzHnZh8r68Y4KjD3I93fsehLzHA1R1QGOBqGxWdsWiGWxjgfc0AK6BauIgGONAuMw6phV7m5qEAcOREDNB4ea3nUgVZ9CIpSRgAM8DBveLsXJ6YXfwJq6mEc2h5rsu/x1FEYRRRv9dTCzD18MlPnsvLJ/AqN9IQgNzFUg7AKyEHAIhQXtQiIs/xGeDj74v4xHNHwZCf1xv45Ls9iuA2Fzvk+g4TM2XPrZwa0heteVPlQVD5DlWV/WKwRbp92n6inTk/LFyzkPvYdbmd0Q/civvDfumC3CzMW322bV8LEMx4LgBKWfnGAMCeS77r8SdqjvN5w4iwAVB8vWp7LQQ1qyP4h8jpHSXHP5q50ZnzwquUhBfJAYMQXq7sRsUnzALV2dkAwL3lG8hbOsrjl8e53igj/yCRf4DIUexb6QGXP7BnozNE0YY6NfEoITCUKAOjSX2L3Jw2BYTNk7B9xzcqfjTKik2ZOKZgPObzehDmg5BPFFNSp+wFd9czobWJNX1i1fgzV0wA01w/jDC7rd1DBLazyxEPibZPK/vrwd5t+cyTepcS8bVlANgIL3E+RWa2VR7qLO+77r/9Y0SDk9Nl0WmR6DM/Mf3dyfcQvf0fqL9XAV/7aszvm8/UAsECgMu7R5xuwrTbgsXbvuooBcB6XdRuC3gaQDr9o+TotFwJNmK+8itpnmlWFn/7T8/ua+NLRMOzU1vRSYKNb6zBsJYLMY3xms/3++QMDhC5K0T+2mzAbVyu4zElwSY5MzZtugLgKtvzBqQWTcM4R1uYv9XJkVp3/iwqh1n/Fn1v53EVF+hpK13rDHAQBBYmUiK+qdu7We+UdPK4YgOqsv9WkBeV9q8gMKrGJ3bCH/nax+hzX/vX6amHTxL1a+6zp+uXj36y12gtMd4muoz5Th8PvePD9NCDH64s7/QJ+ReAWdCqhck0AM6AMABw4EaUOACO6s7mhZK2C5hdLCI1A6wWv4pp44nZTYiX+gUxwD0kk9ZHfoLhJa9eTM9iiDE5g1EuY+S4fgDW+gePwj3NT2UHbGFx+xI8F4scPA+K15jUzYLO/L/wERML+xlAZAr8qhbKDrR9tw0EA4DbLQAUZxxFQfpi9rweYwv8HRsniq0u5parvi8vl7FEOYgrbmJbYGn2Aky5kBaXfzQKuL6m3qY+6Jaof/n12GTSLqoWyk7cAbnLd5DTv7Fm7wyIgqtEo5eJ4A7b6LDmCwa0h4iYVZsBuhvdt+TkjT8nCq8q9pQBsJqTErdPDmLmHPwtIad3SAHsugfuGV5SZ4framMAw8PjXToKxiMGbL1+j8j1OMk9A+B0nOkH9Y+RA1dj+9nhOiW82bBBcbjJ86R595S9g+Yy//SPkzNQDGfhohrfvekDmXBTmc02nyYKN9UZmMPr2nfWedig6d+QpiLiU6JNSrgtNikOt8gtiXHE6a0BMNrHW1MAwFvtUoupa9nOT3528u82SIZrNJi7iqM1AEa/7Onx2KRu2GRCnGkLd227KokDhhF2XabEGZDjr1LC993gseskY4oTn1yMV7j6oi2KXH6tMsXh9kR/iHn8FxyOTw7ciXuHyPGW1bw0r4P76Do543UibGjMOvBsHz+r0xuQ3M+3KAk3KYFXgL6Hu3Z3Vs7/+o9S8Dt1++/7l5T8wEcmxyvm8O0zE6fOcoF2+gfJX725Psts7ohNyPFl5XatDwHAEgNcNqQqAdi8xmPBfRbNAAsAvs4BsGGAZ7G/6JMO3J8BKI0LNBhb7arEDDB25TXgnJUGqQwA4/58bQnjV8WgmfQM+xIAKwNbACs3C6Qraxvg5cEewFnxLnjZAjzB5kL6yHY78LsPgNuC33QJUApwFw2AwYKqQ9vfP0zugTelMY2N3y/Y5R+eIRq/ShQrxrPoiOGgD/AyOEHM5u7UEW0TXf0zfloCBqN/gwa7a/MtAUDYEHY4j3gICuCpkbjsqcEgGwAYQNg6nJU7ifrH65UDoDi8TEm0oQDfjKMzAAYQWXt7dueyRbX1/OG9f5+Wbn9/+pcJcAwmeP2JlLxtC4AduB2j/9Q5LFCcegDo6xoDYHeZ3MFxFQs9zwMiWn/xbZrJFhMR2/Tv/D/qiTXFsVoBYPQ/zSJ2qh6AZ4A404YeIku3qA2wRR3j85SMLygQPQMAY1PK7R8hB6z+og+4aG29pEWp9MPqxPDmypWMXqUkGpK7crvqHthA+eih6tJ/8OFJRnjrtNrA0EceAFP/KHmrMzwdqp+UnQGgPb5AFA07u0BXPVYYYEmDVNVHyr4XAKy8nXAYDwr8H+sK9qAQBrgbAwwAbFjElPVll2HVLScBcKjjhJX/HIutdATAynG2+KhaQOL9tdt5gFszwKpbZzGcU505i+WesJDNWDG70g4AM0ubxgHtUwA8hwmgjOHdOQAMbLZE3qG3TYLfb/8ejb/729Q/+/DkIIFS7fIRorc+QNS/Y/YA2n6B4uGZ1Ktj4iS4i668vta7aSYbpq+MvvY/1xMcOvkeSn7qDzPGAy6kcUC09kbN+NYqSruTwIpvPDXDBToHgJdOEoO6NkcSUAKQh4Ww5ZJeNX9VPqp/MzmDW/k0CDw5//5dlZfMPCFv//W/YBfetuAXAM2Z5XJcp3QAj2DPkF8XscqWW7Oxl4nNmnKB9g6Rg1joeR9wlZ7lJp17jp0eKdl4kkFc2dEYAC/f0czroZYdsCn2Si0gzMzvGjbgFn0EzHaCEbYPeH04S/B8qRFWMa8iYhGx8RxvagB8OwfQv5o/PwkukWM2ZWr2J66CDYIBfgGC9WED4MQ/SO6qmgt4PtBeCjPfD0hfbVyucfIsF//tsxSHGRs8L3Pa9xEALAC4S78SACwAuKL/dAPAHC+rDxUNqg7XiF0xA6xUfmO4tHLMrnIJVcATrq7K5bgpA6ygmxINKjrKFpAs0hXBgdLbny7QeQGzvCvmRHyUZSED+lL2uJ39YPdJIZx2UcBRhNgkXJuQ5/nkumhQeAbE3D/SgMMZ0cZV32exoSZG1P40K4GWLHDqmllcb5cZwuLvR6Mx1zett65vwqEDMZVdr0YuNiFU+d3Vu5Q7qV7cBL/z89PAd0ZTGwGfmS6wYFs3n1Uux+ZYvpVo+bapO9lAt2hR1eVlRrbCLlgpuEzCtdE+TMwmGLcXHqGlx3+1/iOxkDRHfsE3vkDBpcf52ywGGABYeaDAldZdw+aDPvIL2Hf9Q6JjP0TJsdeRc/s7y8sUb1O8/Ryzwl0BsLP2QBpjPfz0LzWzR66UyYe+npV9+zl2hVQzfsM4Xm+FnNW752SrIcVbL1IcrE8op88EwHDJXYbis3WgnS6emhK8milqtfVcpuJssaxNNhYmbGjfr6BHNALAeTEvbHg89cliN9pZz8QYO3rHbMDDMfgvE2FOKDrA/IIBxqFtm7zxr/LGS+pVYI8tPV5L5wu9WTc9dgKKNl5IY1Pt+FlTPG6bC6ep9kZbzdkCdRn89f8t25Az7sdLx4k085zOh9uXiD7/kak78z0e+NmZ88H4Ez9Za+7GTbmv/uJ31f2xoFl/Kn1WCoC9ZXJWs43OVmrnebYZjxueVaEdCzoEAAsA7tK1BAALAK7oP+0BME++DICte6SCWPpvBgBrEOywDKE6FAD2tC5OFwBcrNJcpuJs3hfXBABuCn65AcxmRHEXqVqAQ4QELH6Xo4vKYec8e1N2a1CTithE3KnKfkiBZdxR+FxtSyPWU3V9BMCMePreYXLX3pwWvskCyq7x7EVZQLT+DFFwicjtEx1+R7bA0gvMOuxXA8vOPHVioWedgYXm6E/+x07gbuYDcwu+6MqTFA9fSwFwjLlMx344K28kp6c3H+oyrRpwF8XexpuPkRNn7oyN7ecdJGflHrUurutSWfYQ2x4QIxu9hkjrxsViBlYzXbXBY4WtIiz6o410vM0EwKtvzuIe4a78Wz9LdPaL5eW36wzGefQycTqpg29Jr2uysTC5ifAiUQWD1ggAQ+iM49+J6E9/YyboatRYAMPv+fFpD5Hh6WI2eHBz5tY+jzLkCgxWsvdT/zYFnklwlZLhGWZevbW7srPHp2j8W/+kNohsZBd98oRLO/4G5nUl8wCpPQfPAJb0zxqOq//J8sW4muWdZnKB3Ell6S75riH89jO/OdEn4q0XJl3A2xiz4BoBwAKAu3QnAcACgCv6TzcAzArPOCbYMHAC6r6cAgngVwPg9HwNgAE+2zLAuD+nTCpRaS5TceYChpkAlgFT+0YEK7W7YRhtVFDg/jyVCqebC3Smwtl+mtpVANxiAT9d02JHUChalx1jCwDzuWYzwbh1ll3vOAQAzDpNB/6KEnrB0cR9rqhw7/qHlLz7VyZEVuL1PyfH7ZEDINHVpbZld5kAEOYeC1hop8WzFqdJHND4/FdYrA5tBaV6cpXfi3cImwLa7fET760GVrn6z2Th421KNlvmo8X8OriNqH/z/PoEmLgf/AV1v/FrDDwU+9vMg8I5CFA+X1shfjJef7wYAPvI93uv6rfYDPidH63VRuwG+nOfUnWGKu7mU4rh0+7btQG8ae+JTYRqIazaABhCVzokYS6bHXb/zOc2xnejsyoONH+A2ddiVrUBYMO5YKJN0CxbL7Dglon5bdwmDZ8/cbrdnugfuu5NyoCx7/7sl7K5tiFAneqjcMfWBzPAcAmHKF/Dvl9kFp6rPvIHGQiORxRvZs/sYs78tQKABQB36U8CgAUAV/SfeQNgnmYVuegodWflAh0yCDYdEmdxfBa7urZzgWYHaKRMKsnf6jvIrzo7vyuvaZAnb7+6QPOmgw2+crvGBbkGswVrOfiFfaoYyFjnh26cf9HKmxjFQZqf0HN7LLCrFH4jbpuy/I5V35eWKx0ZDXfbs+WF+l9J/kkHjEzJ9+NhwPVFvZVIqa4v0l+h/qXXE0UAzD0Im2SL+/g3/2q9uNqKmSHPtiDmM15/jNyD96srGy7UurzI0mtnsCVNGLg2ZbDjNsOrj5MXX2IAHIEBdjxyOLZOM4JdbZKLtU2GzxIF59sUm5zV+9K8v/MAI5ML7SElG3/ZGPxCbdlZ1W7Ic7ZVvHWKHB0/PcUAD46pPMhNN27AeP3cF5T9DQC2QB7VFBWb2X9rKEHXBsC28NU8NsDyPW4G8zcTBFssdPSxt89lHprZ+e2NKQhiWal85tHX6w64KfCqL2wCgPkSe15r2n4Ir/hr/0o9OacEDV0IZ+3OrDpN+2uRIabmqcW4QgsAFgBcdyzOOk8AsADgiv5TDoDTiwvAFJheF2piYGPDMTMiXs+nJIpoONyiwWCgAC6pOGC9kuAPFsGKEResWGQbHJvvzaeJDzblSc/VIk5FeXpVntiiPL54KFzG2gKg6qGZr1P+CizUbBGu1A0WwMZxKA6C0oe4SNGSuqDnmRhdr0L3aF7VWez99KPgilt4IGcy4oA5rBbsJXL3NPsE8IuTkKIwIaiC5wEwd40W961VDgb4JWk0qps3s1/DepvybW+NyPOR/7pHfg/th7GEvMgO26WsHrA9xpq79g6VzxFH08VTVR3zC53xuTS90tyZpqqy4PsZbNSiAbD9zHh8gcL1P2cFRYzVCHkqB7eRu6Rjoudhf6uOEMaJNjOXxjom4nPcPvkHlav6vNppMtYwJBo9Rck4JMf3Va5kpKQLkNIMseuuypWs87+nGg/LJ4j6N82vr9r9gVW7T3E5DABGO/G7AwzYkhYAatJGeQAM1rsL0zoRx35RKa6XHHsGAOsyTnlgbJ9SKcPMccCKg2/qxlu7c2uBJpuZ5z4/UHdo4YHR4NFTp87ySmk85mzviqYeLRNeBeeIRtaG2fJJTgPF80Dd0Iy6xrDL3JIFrtpgN/MGijRTxbZuWRd0HuYZc0ge4Gkj73b77XUAPA8V5rKuXWn/OYjAXtN5gFPjFrGJSUQeFkAghMZjBitIXeR4HiVRyIuPMIkpDEP+UbldVcJorI/GW5vk+S4N/B45vschdWOIIgUhf/ZcjxKAaoBUz+XvsfBPxbQsxelZHaEsRlSJByGVj2OSyMz90wFDPZWePstOywtEwB6tiO27KqYWvzM/G4al1/c8gFAw3LBLZh/+Pa1X7u8T58Xq+oJkPn3fL3k+yqolzRgMz2bay/7O6WWg5huh/DH13B5jQOSJRnx53+u3ui+ury6PEkAryxNdlF86+7u2X63nTdsnGAZcX9Tb8dEP1YYN7IH6q/IV2RUE343kLCn2EYuuebG/9liainWLtzLAPS9GoeYCZaosuO6z/2pKxKjm7WqdZgO/JB5TeOVPVQoB6BfELnkH7k+Z1nmA8clY54CiK98smUFmj1zEI7srb5z7wtdmw8+d+lPynJBt4fs+z/v45A1RSxcAm6FmIeIeyOJwF2Er2nhisQAYYM+kbmoCpE1P2+cAmOcZWwyNAko2nmM1a1sBujEArDUSJ0+y+yJUwQnphyB+11HsrXFRZolDNY25t/tFwzl1wg6bVjyut0S0arG/C9gYsJ/dJhZYAHB1b+sSIlZ190UDxEoAVlXAjt8vun5d8wALAFYN7Hz0k71GGSXG20SXz2a946F3fJgeevDDLbpLNwYYgJYXg/C+CQJe6Lg9nxdCjpPQ1tYWhXFE47EBwMgD7PD3IC+DbQBgh/p+j9ks5O2FsjPnDaaEep6vWGW42roACACGysUaz9aJeArrXT7BKvCLfLZ8v5J8wov6Pg4jfi7qZepnPvF32KG4XDF5OgZRaRs7uXroeqm7W1rEpr6ofdn9lU5WmV2UCBbOw2cR0178d8RohzFSwLB0OPnaFRj3ixKkzWp331rX4ZHYeJiyW3W9lV2UBFCbepvywQUars+m3ikABgMMAOz4xffHxLH6FnJ8nc+0zYK87owxEeu2nQK+uTPOFeWZCYAXWW9THktkJrj8Rd7AgwK546ymeXbnuuj/p8+nMXbJ1uNaebdsK20SCKv4X820NmWUStrABj+vvvht2rp0NlXwR2z0ysoK/wyWloiwMQpWGPHsHC+NFDEqRc6ibEVbT7Mgz8IYYAxWLTTVxtV2ov9CVRlK0CVHbQY4r75cIyVT3aGfP2/K7ReK7BDGggbBihai6ureXqNwdl+EGJbT07nIGwLIGo8qP2WWiBWuaMKA2wC4AVCdCEvIKUDTMvIxa5ssao7MuaIno9camVMAcLW5BABX26joDAHA4gJd0Xu6AWBbARpMLS9ukoTB8DiI6OrVqxQlMdZAzATjUOyvYoC9JCaIy1CEWN6E+l6P+ssDWhksk9f3KQ6QagQkmZt+4jz2ikWaHAoLuEu1ICzPw6rS+HRjABUjXcQUgrku+z4JI/6eY6EB8AGsrE8w3WXX+/AyNAyhzRNp92TFhNrlU8xytlw2MdSz62HKN7t+2H7ABkJdwDh9HjY+sEFigL7veuR4CqCbjZAu968C8AxEtRN860/thdCmnOE4SDd4TL3ZKwXtTtgQACNcYF9vmQaHs7yui4y5K4p12/E44FmLzUUt7vTMOckABzS8+GUVtoBZaekE9Vbnz7TaMYHR1vMUD883CgXwD96XiqK1AWqFLw3L/lfPP0fnTj9OYTjm+R4LNWxsHjp0iI4ePUorB/Xi24Bg7wA5WiV3ru6YEy6gL7E40xQAXjpBBIViHE36S94F2ogcNWX4tEGvBQCMquSFqAiu0Hi/G/fwebvbzuqQ+ThgnX5oLgrYNdfcU/OiJYTVxBXb9IvGG0MTwnQXiIYKgKp8xJYqdgNQXbPqfFpegKupGJYA4GprCwCutpEA4NkWqGTgxQW6IwD2EKQfcDojMLhAqWB9L1++TOubWzQKlFIq8plyuhe3xwCPBbCchAauR2GwTWDCgmjMjFd/qUery2v8uTxYYfQGZsx8souo8oOmJAlK0ZfLO/YFNKbuM4tkgMG9lgEjm+GFnUxRq65T58W4ZBLAJeZ5hpk1DK4GesyoGpNUM8ClAEznAZ5yvS7ZEMgDaQD8AIG+YLpdh13ejas7Nkz6HkTMijcYql2Uyzco3LjDBohrXM/blw+u/sbF32x8mPpC4Rz2KKp/MjhBbt/KublA1oeHyjxc/dq+y7DQe+cPT6dkRiQwcAAAIABJREFUaQpoplw4NSAqyNWZr3cSXqZ488k0hRstvY6c3nFVqzkyrRO2Ru7VMRa2DbZoDsAtXiktz3VjxBLc2bzyCr387Df4GQDAmPeR1gu6D8eOHWMQfPCQij/kA3G4iwApE6mKXiEavbpwANwIRFt9fq8B4BTAgLH9wv/VLGdwXgEZol46P/hcNziK5gwbAI/OkaOVjtu2TeOpKa+UDwYWug0tVLBNOzS122RarTNKBAuHlY940faYcIPeeErlIq55CACuNpQA4GobFZ0hDLAwwBW9pwsAjjl+EQwvADBA7WgY0MXLl+jSpSu0uT2i3mBA5Kr4sF5vQL7XZ4YPwlOIj/WSkOJwTOE4onE4ojgE8wXXZgV4zeofvyssq1xi8Xf+dEwe4oJYOJbWLXIdzExTzRS2c5GuArJg+soActX1Dhh0MJBmeZwC3CIAbANy24V3dv2qnh+zaFP7A33GTPC8KaLFhXDHVEyn/e0rr4TYVKejRi7gsvtnwnCzzypbILzlnT9ORH2+sEncm53Goul1E+k6dJGb3KOWrQGyjv0Qn1qUI/fqhRfo4DGl6tt0gTczlZIpGNhBDYZNaiJ6AHZWx+mnvkAbOvYkdhy6621/iwZLiumcK9NqMTsXX/lLeu30n5d6utg+HUurh+mOe/+aKvC8XVEtRnQ82qTnv/dZ8n01929vb9PGxgZrPSwtLdHy8jK98Y1vzMb02htUHukF2oqCc0TDs4sHwC3dbPcsADYdvEE8/RT7CUGvpR3akAP4vPvvkXP7O9U8MXyZnKUWDL811xTOTdb4L52/kAcYatR9HZLS0JbeL3630Vw2lRd9/WkFwHEcBPurNsDmOi/NMIA9nzaNAxYAXP1GFABcbaOiMwQACwCu6D3dAHACkMqCnx5tD8d0/vxFOnfuAg3HIYPffm+JyEO8L2J8e0rllxdM7NRM8XjErlNJGNM4CigahzQKx+z6HMQhDfx+oQt0xPGrYalroFuRhobTNanw04UwjVUuzEUu0lXXmfIyvJ/JkBrXa8Q5K1Gp6fO0+FUqojVtBzCUZQwsVLS7eFFgY8SoO+YBMCYvW2Wx/TRYfGWZyHW955WoZNe7gVrAwU1Uf9rCbUUibgcPn6C3PPDBdiDHZk6aCmcVxbvl6squfE9+lujiqUYCVaXglA00pmcf+xoNllfp1jc8qJ7axKV1FgNcs50uvPocPfcXX0zbae3oCbpXt0Fj18WKZ9pAaf3yK/TENz9T2wX66E23011ve78q5wJcUW3G55nvfEaFsIBpjiJmgBG3qgQPE7rvvvt487O/cpic1TtUmVq6DxeZbBpUPrMYAKwL0KX8ew0A50FUkxzJbI4J9/OzaX7kpmNyqm0RE3tU9Rc+3vrAbO8P/TWAl7vSPM3VlCt3zblg4jQwnttnicINosENac7dpjbgcfWVX6nPwtvpj/BsAHAcAOE61KDNBhjPwTffSPQvLAGtMrvY75Phy5QgJrzmIQC42lACgKttVHSGAGABwBW9pwsAVkq1vQEErzy6dPkyvXjqNL167jz1Bit0w403UYTYXogwQTAGKs6OT16vn6a7SUYjlcs3jDgWNApC/sTviIE8sLpWKIKF7xH/OpkLd7K6VROsgofZYQBx4YAqJAxnM9AKYBWL18DlO/89xL0Mo5OwS3Px9WXltV27Z6LU9OJiEDfLfvYz8Qw+2gTAOugbYIBDimMMVGRT8cnlGGikAYrIQ5qiMno+135ZjuPJFjS3MK1hvoUXQpfyt5+asys5TRhi2lEXbUfWJS+p9/Fb3krHbtL5VBsAwCnWAMVocL29gEfaM89XjF7heGkIwIoA8NbGBbp87hRdvXCG7XLsxN104y33qMc2KD+fby3YXnnhz9h74uCx19Hy2rHCelw5/wK9evp7HPOO56O9jp24i2482bIMVR3HZlqH6/TcY48UXDE9do/f+hY6etPd6vx5umWbElgCXS8/+yhdvXiGRQ5ZlND1Oef7aBTQaLRNb33rfTQY9Gjp0G3kwC2zTXs1sJXK1fuXiwXADfu0Xfy9BoC5bJbAW+P2mQBh60T+gVZtPKFkXNXeue+T0auURMNWABi3av1siJgFGxSPLpFrXooQnYL4VJvNp3/6PEUf/9v1cycXpT8C+AUIbjH+J/pnXS+HnCt6Mq6ft7xqfVYZw9iwr8z7dEmDVG7R3W4/AcACgCvGfDcA7Hk9CqKId/nPXThPTz/5DLx66eDhI7Q9CtgVjhD/CxdpH+ky+pw2CZ+Y/MJgRAF+hiOOBQXzidhHMI/4HelhVg6s0UEAYc+lcDSmURhQ3+2T1+8pBVKIJiFtUKzSLZnk6XCntZk1filZTBsnCgKVCodsiwnme+rfDQNnWE7jMWt+Z4aZj+YAGHJUTuTol6e6nlMzIbZZxzjj/rGr8uvCMiYvLM7jHMwQ1dYhzvmG5o0HuFhrcTLzfcoqOspeUOvmnMwa3McGFGrBMraPvhjPMs9U1VZMs6k/NkJsQG9vAOA5E/JbAPrs167qx22h8+nC1R3nYwOFxcw4DZdytedPPi+iKBpBSU21v05rxfdg1hs5mlRDmtaBx0LEuYu1IJuuT1H7lf896zdtXqwqf/Kk/fLPwwaIsaexHz7fcO/7UvfnRi5utmiKLnRTRsteMF489yytrB6lpRXt9pdfnDYECzYAvnDuadreuEzbmxfSdjf94Mjxu+jI8eYbAFw8a8F27sxjtHHxJe4hy2uHabBylJbXjtLS6hHOaz4ertPG5ZdoY+MCh2Yo0Ty1IXXLrffT6qoGzXUXiw06im3nU099nstje1tgOGHTSG3iYWyoUXrrG3+YPG8Brsam7Jb9Lr78JF14+TEKg5iiOOB83mE05lCYIBzRD3z/D2L6J2/tLnJ6Ghwt2Fa08TjbCovTNA8wQAGUknE0cE0lWwTL1L9D+RcGgPvHiQYt8yvnAXADt/mp3NDmfdhkU2qWjavGCdIeBesUjjX49FbmA4ARx5w74mCdovFVpVuCvNJQ78TUHWP7VrkZm8MWn2o6r/K81ETHwdqIIpP+CPY/oET5cDSO/7dBdd02zOUtT4avpM+vArhVzbzbAKqqfPseAOvlfz4Uy7RbWRpRtk0FY1TZfl3cB6sax1rvt65fxTOCcJy+d01612x9jYVmRXKfrvXfA/Z/5NGP0ee+9rHUUodPEvWXazSOdcq+TYPEDG9E1Fsa0JUrV+jpp5+hcRAwAGYQx+BUKfuCzTMgGLkikYJmONxSoDRSy0t8AvgaAAwAN1hZppUBXKldisYBf+8jl22vn6ome4lHIYWUBAA4Efnkk9NzGGDid4gd5T8BLD1PRc+iCKxpHCM2GbOC+rvLaX6U+AzUp8EA4RO/p+l/eB6Yna7HxCrP+h7Ab5BoBlinveHlbI7xZbAGF2YNhG2A7CfInawW5Ha+WK6NHSutr4edcB/YQ4mIAYSiVrge8cio17RomJOomG2ASiQOYnDJnGUmUcxk8Awm2PUA8rFwUEKhYHa5yB5RyDHQ2HDIEjWxXJe+D/cZ/Xter9lxYgqCTcbQCXKyahAM0I2+h+pDZVpz1Lp+RBHqrRE9e/A3SkCWjVp77mnrQg8GXbmoq36V/zTq6AgYwPf4XDpwlG6/692qIA0Wq3y+tWiCei82ovg2n/hJ6p99uNasZYPUM899k65ePjPR7isHjtHtd/8g36upC6597+ef+jKNNi6lOzzoPxifzADfdDcdO6lS6nRjgL9LV8+dSsc7+mHaH7njqHbBPgp/oo/pcXL/2/9mugnReKFZx9JWWz3/xBdoc+uSnndYIp3HH1TgUyV+J6ZDR2+nk7crZfDGC/A6ZcI51ibK+bNP0vkz3+NFACv/j8e8EWlyA99zzz0KOBxekCiXKbMNBraeoWi8sTAA3KWt9wUAhk0bpPCZyaDWBU941iwADIAbbmY9Mtzi9Fb5I5Vw6AKA7bzGSEsFZtc68hoVZQCYLztwt9rYbQNAa47BSdftgOjqM+rK/lGiJbUR0nTunYrprtuGlhcA0lEliAXXhwDgjhojOrTEADhbI8UGlzW7zdRpOjELz9n2IQC4nkUFABNd1wCY0xuFIfWXllgE5Znnnqf1qxu0srZKYIeR6whucYj7xe+Oh0+4uSrWdri5pf4P7JvEFAZjGocBu0AjDyzy/0Jd2geLiZy3Oj8w+E9OpaTZPpM3FngOUNrkVU3FsoxoVu7T72nmlQGeEtdyLBdkk4fVAExAYuOSzDAZwJVjcCcBqPldfa8YzPwnSrriL7HLIB6J+oLxw3lKVAzAXLtAG/GvHNPsARKVAGAWptQAOp+vFggRoDJllhkNesRx3XiemzHRjgbMqAfspBjY7HvD3OY/x6OQYGPEfuN8MERgijiFDKfU7KV2SZlOXR/8jv7FiZsSbEVMu4K7GszG6B+OR7HnMvjFdfjhfpKy5DG3VYR66feSh/u3BMCYIo0LfVsRNZSHsX6s7J3/hKYJ/u4maBf1edNtb6Fbbn9AzdB1Fyl4kR65j1hohY8xXTz3Eh298fXq1yaslg2AzjxBrzz/zZS5RzutHL6RXv+2v95qEWYvpp/45qdpuAFVU9Xu7KmgPQWOv+4+OnHnX2lsA77AYjnOPvN1uvLKU5kHQ24ji/sRi+1hgwW5yVU7rR48QXe/pZnQFC9a7/4g0ec/Uuvtam8GvPDEl+jyhecnNrq4/2k2SgWCRPT6e95PB49oIaIGTCeXreYGiA3itjcu0MvPfpk3MTc3N1kEC/M6UiHh5+abbybHXyNnVbP1NTdsutiKtl+kaHRxIQC4KajIN/Q1CYBtAGkq3MD1Pp9KhzbKcyPbNjUA2OkdbieCldcEmAcAtl2Qm8yrtWYFfVJB+iOO/TXuz02fbecibvBumezTW8RCWAKA2QKVDGqNNl9oDLAwwDVaoPgUAcDXOQD2+n0KhkPyegPeRTr7yssshBXFAC8xLS+vMHML9WcGsn6fWWBmBcijYDRmgIJBDvZgOBxyWiWAJex2GYZWzSZml0p9YjEMBpQZZAgmxQBkWKw65GFhyLk6s+QhcO1VKVazT4AwXmADGCdwwQYiiRSjmyCvZT8FvGYBzK7Kaeyr4RebjyOUZeD6DOpRf86Hy1S0Avdm8kzdrnMTKtvQuGrnSFtTGrOzl97DcskAuw5wiXqyq60Ld3JsUihGFRsJtkuucrnWrsj609V2s2OWbRdo3vxgkTQVGxiG6nnsCt9zaYzfmYlWrr7G7vwcJ6aeP1DtzhXIvjfP4/yjUBJHTdCYvT4CiRlg86EzMii8Gyv3ZxdARh3Gfm0YXO6D+gGtATCntimO8Z7lAn3X2/4GHTp6m6pAk0WOtVN/9eJp2rr6Kp244x3qPg2AtL1gHW1epqe/+h8mXOBXjtxEdz7wY3zbpoDBBsCP/elvEY22uf3RnnCRZzV4J6Gjt91PN9zRfBOAy2Qt2F967BFaf+1Z7n/K80ONe9O/2MMB44KwuaJc+AGIb77z+wggvJHtsGhdPlLfzdGOVX7uG/TaqW/zBlW2IYDNMROCwdtFdP97fqYVK802+fdZTumy2czeSIGr8ekn/gvP3SYNEsJejh8/zmmQkBKJ8+/2b9gxW3EapO2XFwKAO8dU2zGzEAsaauGiAoPDruo9iN1Ch99vhvmZWFzP0wUaZWnCAM8CwA02X/IAit15ax7zAMC2VwxtPUMUbU88vTED3EEIq2a1J+Yw2tbpjzq6P+f1F+rO3QKAVauZ8VhHxLJuO/MSJopShlYY4CaWy0IeWzPcFY8TAHy9A+DVFRpvrjPA8Xs9XgRdvHiZ1tfXaWNrk1WgOc+pB/CrfgCEWQwL7p9BTLEGvxBNAaABYFpaHvDi6aabbmTgFLO8P5hR3SPBXkaIwPEUexqEKh0T2D64WwOgWnl1TbohO+1Q7KiJBa69TJJCjToCIwomjpfK1AOg0vk3jQs0u/7qmFnkyTUxp82GplpiM/sYqVhclIUBMMTCAIB1bLOZXOHiy4eO6WV205ijAgCz0NJE/DPMGZHD4Bu2w3Md8uFW3kMKKnCbyDOMPLTK5du4JrNLsk5j5YRg5ZTLONuPAblyKcdnEKDdEha5MmJXELkaDJbI6/tEPlSklQu0fb2xfwhxHS0OZbcL7o9ioT/BdkPYDu2+vEq95RXuiyr3tK/6hM6bzKViV1ZtSrOBYG2U1M22yv2RVL+cHQFeHVnM7aLtOyvPK+yGv0NEznwuH0eKIOW63Mgd0wJU26/8BUWjdVq7/Qf4PnUXO2kft+IGN773KVU+7TLsH7qFBrdqN9ymMcBQQl1VaYUuPfHHFG2vc+PB9ZvjXV0AYKLB8XuofxPcapuBd66rtWAfnv4KxVvnmIbnlGK63xoXY4wD7MVgHCQ+8percbF86/vI7Suhmdru47A/1GzrqqtaYClaP0PDV7+txh17DWBzD6BIxSAyKFo+RCs3q7QwTV3jeePho1bO3orJbEIJ+rv/mYLRBs9ZmLMPHDhAhw8fJm9lhWg8Jlp5Y/PcqB1sRcFlijZPLQQANxpvs2xos2zBRSLLXXTW6bsCgGuy9Ka8M12guwBg2/XZNsoMN+gUAPdvaJ0HuFIEC55Z4SbF44vkxkNyOPXi7Bhg/qKLEFbFuJtpc5P+qMNzp9yfm8wh4gLNzSIAeLrzSgywxADXmdL2bQyw4zuc+gKDXwleqd+vXtlgd7jt0VDX31VMMNSg4Q6NdEgAeRBPwQ4Xi16F/L0/8GltZYl6Sz1aXR4Q9KAdxAVrwRflSqxATZ/6lIxDBs4MZh3tGq1dA+3duCkASMQCXDjcGCCNA1RTUIzzmcHIouzYXTUViwIM0WIzRY1c5gIDDAYGnFMexToGWrs1GvDLLo4a+LJQFUA9Fr/6byZ+tSjSxOx8GQBsfzLugtp2MOa4agDI/tKAfIiLcTxtwm1VdLD7cICczWoBnv/BddixZHZbA3zUB4Jpfr+vwG8CV3cA4MnrGbAi5ljLb5l7m/NUoySUhAmNgojGSURxz6f+2kHqra5Rb9Anh+OH1TGpXG1coNWGCX/fEgC7zABrZhpMZUEseNHfsbFTzP+i3Az/lY3B+PeOkHtQp/9pulC1gF945lGKty9T/66/oRZzTVPTWDGX46f/hJLtS6pPYrPr6OvJu7lliiILAF957Pepn4y5fJ4e16nQxNE3Ed3QToHZBsDBS18i2jqv+pLVD414GivX82aU0jFA/SJ3QP5tyv25id3wXLrhTbWBps20J+N1ik4/ko59FasPVf0BRXpCcg/eRt4R5P9stilgntME3Nk2fPWFb1CwdZ5WVlZobW2N+hjbJo+3NyBae/OO2gpK0NHVJ+YOgBtvEs2aOPcDAG7gDcJjwBqzaZXbAuDCt43+Airf26+k8cApAB4cJ6evBekauF8Xlr+sHOEVovF5BsV5ESz1MsmEqJrMD1VVN98XuoxDZb2lDcj2TNAPql12EcFSzW6t00xbiQv0glWIKwbNwlWgRQTr+o4BDmLF2JoDsb5YMAYAJeMxxwWzOnMQs4tvytBCBAvsykjlkGQ203eoB5a47zGDC2asB5UXNwE5qQAZ84EAXSq20016RKOIIi2+gnsadzF1YygvmVQ3uU+KKYwCBbQg5sXqSRoA6wVxCoA1kmKHVfN/h8hHmh4dhzxrLFaJQIw2tybiRPh8C+Qyt2oArw1+mQW2VOaKNpqMuAGn2lEMM08KMQSXsLGQqLydcUQQJusvL5G71Ge7MSOLuOuCSYY9QsHwQqlZu6GbT/McA36NIivs6fZUbDgznmCB8antnQJd/Tu8A3iRosttNguMUnff8WkcxQSY5A6WqHdwjXqrq0SILUY8daiuV11UOT4rkbHJo5ULNLvmKgBcFANe9XeO/2YRsln8r2IZ2PEWgIdTPN5F3mo78Sd7oRo89ml29evd99OZIVq6PcbPfJaSrXMpAHZuvJec429T9224mLZTsmx869/B4Tnt/+zyz5oCLjnH7yU6/tZWz7DBW3zmi0Tb53kcoO+a/mX6nJpCXHJ6PrvWs/fF6s1ENyqmtQkoSu3/ifcSnVX5hCsPi2lPnv20srHeaGBVOcIGnQ4DOX4fOcs3qls2cY3X8YS1mWzc3/ImGK+fpnj4Cm9sQeEfRxSqTcnB2nFylpvnZ+1qq+jyn80dAHd2f4Zh9gMAbtB3psCYqzaMmyhtT7jQVg4IfQJy3oYb6bvYWTpBTk8r0TcA3zyGZwH4GuVIRq+QM4Iw3Yxj7fXNvR5qPJNPKYr/7fJMW/0ZmwymHev0hZI0SFXrn6oqVzKIVTdY8PeiAl3OcFa2X1cV5Ir2FQC8+A2I61gEK6ZROKLlZaV5DbALN2QwAHBNxYEFG9g/gCz8YMIwLA5AboQYYNehvu9TbzBgwIt7BMNt2h6PaNAD8+JRD+JGWHxGIYVJzAtjLIa9yCMaZeqjmHDx7Fm7cbMY4JhBecRxuPw9RLYAOiIFkpjVZvZNjTQb/MLxFa6ZZUfVDuBoQwHgNOZXuz0z28v4Vk0whvlNz9Og2HxvM8ATok66XjY7y0w5x/8S+YlD42BE4zAi13dpaXmF3GUVRwu1Zg0/0/ynaZ7aBPHHCbkjqDSpjQOzeZBngtHm+Bv3C7hFAgAD2AYBUU/JSDHTmQPouKYHUS6bHbbqA1ZVMfcJhWDDVleof+AAuUsDGqPfRdhAUf1QMeUa+M4AwG3ek6yKrVPQVDs7z3aSjuKxFgFTfSsPxBmQQUyd1YgBgO8lZ0ULVzVgOiYEsMIhJX/xKe5T7r0/QeSrPt6EAbQBUPziVym++EwKztwTbyPneMP4WNMAtmv1Nz5BPQjpQXVcuz57rCbuEB1/i/rB0RBk2wA4Of0FouFrmecHyz1n3gjok2ZOIXhDgAW++d0KBOOo2Qa2/Yef/iVaevxX63U5i2mPX/iv5Iwv65Rl2BhAjuwewUEcZXbe8P5WrvGpPeosdk2pbSAXXqJk63Qap2YYc94w8E8S+cqlfUdttf4UheP1uaZBajQ+ilp3ArycJxq9XNoPFu0Cnc8LXpv1m9UPENPcO6y+adKXoAL99n9QOR6SN30gDY8gCihZfwFBNnyds3QLOXABbvpsnA8Ah6MgBRHb6Pt/mZJjryPndh1iYEobbhBtv0zEIVrW0YWNrbDERKzujPjfxm2I51nzDPIqOyalVh0vIwHAqg8KAzzVcwUAiwt05cSOsfPRT/YaadGOt4kun81u/dA7PkwPPfjhOs/KndMlDzBUdeFOmhU974qbB17m4Qz6kph6nKo1VPlasSBXskzM3AVRyMDYZNYxMb3mE8+CKm6wsclu12Ag8GM/I2VM1Aw1AdQUM6xYHzBtzABbAJiZYc0oI24ZB6dq0vfCdypGc3rys4GvAXZcZywKNUPCOXhD5bZtuzYb8MuMF4Aokz7asvlJlhkhTR/mmW5+kAb2xrVbfzJwBugE8IU7ud9j13NCuiluFFwaKHEz1JpjdLNPAD4X6agYMDBFm/4YW+IZZgGHdmHmV4u5KCPimoyVnnDP1qwvC1IDAOt2meg/2AQJY9rY3iZn0KO1m24iWjtIcRhQQDH1l1bYtZ7bZ6LXGxfoLN9zi4HDl2TMcvM80Gw4R8VIF4lo2THrGAfeke9XqS6IqAmQslmWZP1VCh7/DMfie/f+GNGSXjg2YSatRU909s9o+OK3uY8OlpfIO3kf0Q3twKnNANOz/4mGVzZSF3OIYBn1cPeWd5FzTG8ENGV8LFfw5JVHKV5/SW2QaAbYeEgYF3yo0mOswl5IyUZ3/2hjoDnBlDUo7wRYf/lRcjbPpiERyrsF85JLtHyMqEv8L+Kua4J57nw5Madk+8WZQ8g5CDd1NSfXBZDzsFW8eYrC4YX5AeA6QKDOJGIzbcg5O36t9KpFA+CpFEQN+ibP4LYAFtIHeauN56Y6ZuNzTr6Hkp/6wwwEjy9RPFI5Z92V24m8lcU92xQSZXj//zEJhCFCAuVqGwRDiRmKzDjm1Xd0GSYY6znF/2bZAQKKN54nd+3OdNwyoP7qx4ke/cfTTfW+j1Ny/99N24QVoK10VcIASxoks3blMD/t0Zd6al7vDLAh0HL6PIbYqhw/dVKYaNwD2xv7s7AiyKFpZ8ja07E58bplgJUraR0ArBhAZlNS/AgRl5jzWCaaITSuvjjXuM7mAS2DGQMCE4Boh8YbmzQeh9TredTrwQVLqQqr8FkIxSj11hRlIF6UScuIgZGj1aPrAmAWSWLW1ktZD34Oi3RNfhpVWVaZhasrVJ+1GjLysIJDNtfx97geC30Wn4rT9EFY+HMaI+v+5nduB05PpNVrkZhZbyUg7RCzlJwaCO7Kqt6sLgxhqjBUDFdvQG7fqCgrLBsiDRWLgCl72gAYv3tJTD6YcmaAWRVE3ZPFxCAVpIAr3OJ7nk+ETQQtTqZiLMG0qRGYZ42N27oBwCY220wM3A8A3JE3OgrJW1qiwdGjRCvLyuUejqHMNKthalSg+Vn2hk2jbafpuaFKAzyvPjh5ByOiVVwIu7680LvhPVmaiyaA1WKe4lceo+jFbyoxunt+tDMAjl/5Ho1e+g5XjZXeT95H7o3dXaDp2T+i0SZCKFS/xfgwquL+re8kOopFWjN3Sz7fAiHxa98huvq8iv+13KDTGGCMgzBUIQKIXz9yCzl3PNR8YWszf00Ya5tdOf8YOZefmg2Aj7ye6MjdqlwN7j8BNtteF48o2XhyenB4q43TH/FN5mCrePgyhZtn5weAm2wOlC0h9jIAbtD+qGKePeb8uYsEwMCSSNf1c59KLRxtPENOEpC7ukCX41ntafdRfA8mGG7Z9nEQ8fjNNn/Kus6UzfG+X0cKN0RC3EA00OEPDdtxYjMLbTh8SXltQL29yYF11YYuj76ucgFfcf9KBrFJ+RZwrrhAiwu0zfzb2VtSwq203+kVpADg/ccAZwA4a+EUW+j/QLzKgBvl8rjXAAAgAElEQVQwvanoEAAkxSxug7+biY7ZTwDgMOGFZwaAM+GnDAC7zKCOtrc5xrjX9zjdkslPy3lmdfoUJeUKthKxlBEEkFW6IwZ3yvWZ3Z4NA6zdcVMG2MS2AbQZRtZz1X0YEBcD4HyaG6R5Qox0FIzSND+mnAx0NQDGdcidbIAuf7Lyq/pk+1tpUVRhNBAGIIZebQiQqdI7od6cJzkOVbonvLfHAYte9QbL5CAnMoAqRRTy1RHbM9b5gHG9E6n7wI5g8H3D3mvgy4rWOrYYbHkf94M6M8rJglqarjYAmBW1J2N8TX/hAmqG3QDh1E3auEtHEQte9ddWieBe7fsUcfw4Zw/mVFvcPnqrS204qknb5GVu+15EX8YGTNlRCoA59lepSBcdUwD4xAezUxvE7NqgL3rpO5S88pgCB/f8SDsAbC8ALzxFwUvf4nbH0bv5beTf1MIFGq6QP/cFVb9gg+jFL1LEAncjigJsp6j+6PkO+ScfJOfoHerchqzVBAC++DglF59MU6lBCyAFw7q3og1Nv/NOvI28m5vXbYIpa7JAtZnW9dOUvPYtSzMAfRsvUJfoxINEK+3jf9mOTcplt1URAIYw0eCEaqMG956HrZLxJQrWn5sfAG6y2VQ2IewxAJwCygbtk1bPrksItXa8PxbIAJsH25tC4wuUjF6bAMA0r7aqeDFMxS6PzhGNzmdX2Tl5m85RRc+2FZfDDXIM6F6+RalP42jifo7z7XYcnycKLqj7AAQjvRavbSoObKoPz1KCjQDrEAAsDLAwwGVjRwAwrLMvXaAZuGgW2DTxBCOPBb7Jbcusq1ogs8stu+5qAJzLbTjJACtFUTbShPsvgB5RPIooGI6YMWZ1YVYWVgCHxbCs68yOjGGj5weAs5y9VXEgsAHEYfADgL/cH0yI/ORVnll5VlVioi4cD83GVLGhBiCm6smwMaCscQG23LzZ5VvH1WKjobc04B9maMHUJ1qRGnHGfhaDa67DOeweygBY5xFGOiWL+TUuvctwqUZZDfObppkxDDDD8gmRq1kAGDGwaZnhMWBAiZPQ6qGD5K6t6dRNCJTtUQQAHMfk6zypNgBWaZ1wKH1l45VQ9Y6f9T2DYHxh/PRznzEEwkqSBDcCwFBOP/4BLkbTOC8bVETPfomcK6eZ0aQ3/612ANiOAb3yPCUvf5uMq3DvprdS/+b7lbmaLKzzAPj0l7mdWaRtNOb2hCcBp1J73TvIOXSrekaHBV988QlKLj+pNloMC4x4WqMKbXqK7m/ene8l99AtzZ9rx9g1SA01wXiN14le/FyaBg3bOzyusLn3+o7xvw0FvdgAtkDX1e9NDQ9n5Y4s/rdJG83DVtGQxpf1Jg82WwFGeip0oNGGCfrkz/xm/dRVVZPIHgPAVcUt+n4qbc72KaL+jTsCgPPCW/Hmc7sCgNk2eSZYi3Pxd71DRMsn1XzdYMyXtkku3tYxgNsSwGq8AWCNN85Lbbkwc1kAhP3DRJ7Sepk4oi1KgsuUBFdmFlsAsABgAcBlI1oAMKyzfwEwr/3BSKpDYQuVF1XFeCoGmNMYaQDMbseGIXb9lF1hF2hXgaHUBdofMFDme+dAIG4Rbo4pHI9TkSWOmdXPsYW49A14kZsCYBaCUoJQaYwpmGAtgsUgD6qzSNs0gwFWMcC63vmypQmLM/CKZwP0GvCLcjJAxGEpPKsYYM14a6CbxgBbv/OjiwCwbgsAYIg1GWEfw3QzmGSm1GMG1eO0RBDTiSnSKacAus0LjDcVLCVm9TsExBQzZzO/tmjT8tKyWrCz37hOXWTirnO5ie3YyxQERzq1lban6RtoLzCOycCjg0ePEEH5GWAJLL7f47ytYRiziBb3Hf5Xxf4CAOfzAJcuOgq+NKm4VBJpuNhPfzIpX/I9NhFM/571GJsBTtwV8m98rxpZHdIWRU98htzhZWWXt/04EcZYgxhNPtkGwOuniF77LgWhEqPzb7iXBnMCwHgUbxhpAT2kScMY773+PeSsqLQnTWKh82WHkE587jszATD3GQBjHUMDV/ve/T/ZOP63s9CQBTTpmd/PXKCRmxhjePkGck+ovMtN4w3teMKmfcq+Nl7/S3J0yirTj9vE/87TVuML35oPA3z3f0v0+Y+0mSKmr7lGAPAEawjV4M2niCDOtxMMcE65GW63HANslIt3iAE2jTvhsQBbIB6YJ9csHVLj+bWgt01oAmyfISe4qs7kWHt9NPAMmhxvAdGmLnvN3l4e4qMU9Lsc4gINvdBs7Yx3n70mqxJZrbK9dtpK18zmfPOMyvtXxKBWtp/EACuTiwv0fnSB1qGfIPgY4GR5VZU6LieDZICk0ovAsVa/G3RcLmJiVTyukusGMM4A8Dhzgeb4V8OC6nskDo3WNykOALgdBeQcV8XrkcOuvUZcS+eSUUBQx6bCNZhT+ZgcwBr8GhVoA4B50gEA1q66RpQK7KwBwHgexrL5RISzAXwGAAJYwuUYC2nj2mvSLHHdciDYpEBKXa71JoD5vQgAA/ByfCw8u4NAEZCWm7cBl/jsraxQ4vkK4GtBLXb5NJgVbaJjdFMGWLNlKjYY/K2aoE0eZhUfrdLV+EaUzBrgBtSZMqnxP50KCQCTVcOtzQ9zHi8ooH97cJkGhw4SLS1THAU0DkGKgZFXGys9vRVjdMKUaBtRpGlfzmVc9ZYo+Z5TSZVk8lX9ozjTbzpOihY8RtgMNugdIvfou9WZDYVVJlIgffs/kqeDo90H2qVBmmA+rjxLdPExQsoqgFXn6Juof9PbVTm7MsBaOwD3xuYRNlpYbOsN7yNntSUAtt0IN84QvfbNCfbXsME8Z6ABMS4wR6wcI/euH25u/1yOzaZA01ZopdOfJxprtsXxKEJfP3QXuS3if/O5P7uUK9l8mtNqpUfb+N852iq48gS5icpR35oB7jA3zLz0WgDA+ZyxYH/hAr1LABhxwB4Y/l0CwFNs+KYlBGW7Qc8hjnxi02njaXI5jV6PnAMq/3fTMTzJpo+Jtp8v7vE2E8yxVENKxhen3J7tGwgA7rK6UJYUANx+EjZrzfxGTW2AX/HooGseYBHBYgvvYwYYLGLG/HJlmAGeBYANWGBpKGYvHGdAcYycsyo9UgqAWSgKAFjHnzAAtsGzcvsdXt5iJWOkROr1+/wZRhHnTWURJAAIW0HZMJkmxteIN+kY4DQFkhUDjDRMBgAzCwpwCMVqMMBwcdWSU2wHA3zzABipepDCaTRO0zil6VUMsNUA2ABhtiVceXXMsRHfMn835TDkqnJL1psJxgV6HKgUKRq02uAe8liDw0hboXMDs6uyYp6NWzIvHg2A1iDV3AvALuL47SxGMo2Z5pyp1u7vLIVq4Asrz6/tms0bIlqAKAXw2h6IG0e5xh7R0rEjRMt9cnp93vjQHt/kkkqF5cWqDMoLOaYI8cwAwLovYQOkjpDerHkQ0dBuGsPbXAUa7HnqKVEHAPePkgsV6DYudRaLOP7GbzIzlgwOkP+Wv91q4TTBAF18nOjK0+plHYaUrN1GvlEkbgCAJxZjiAF+6Yv88mdhiUQxwdE44L8t3/0Bcldv4Gc2ZYAnYveGFyh5+UsTY4QBsB7XaQ5xzA/H7yHn5hbA3gY9up3rKiJzW9tKuy9/nWhLy/9jrnP65N70ILlt8v/mytV08TzJRr1AZLtBtoz/nehXHW0Vrj9HTnRVAHD79eP0lTOUmGn0kjpvlwAwM8DLt+6MCnSRLSfiaC+o1Go45qkGnYu7Z9dvfq+1B8ATnjzhZSIok886lmBfFd89dZS4QQsAFgAsLtBlE7C4QPP6fD+mQVIsYRkA1qzeFANs2FwDgA0DrFjgBMCKGR8NgFMXaK38C5EoFiAi2rq0yUrADCYHff40uYZ3AgBTmKVF4m6eS1eULqChTKzzIeNvDBR9nz9NPK9RwTYAOI3zNQDZYoAN0xwbl2grbRADXl45E8XjII1nZNduzaixWjM5tHzjMWbVUnl6CCNxehWl2s2TlwGvFpBWLHLEADhiJhinoR086vOGAVIeuXzvVCWagbYqmIPYRb27yWA3FwfMIASsG1g/wxCzu71LYN5ht9D3afnEMYo8AGKPVaeR+xepqdgDwO3pWGXcQQFUA4CNCzQYYG42Xkg0+8RFBgAXXc/5pQvuqx6sVNSy/L+2y5iKezaH0z/SCgDbbm5JOKThd35buYau3US9u/+msm/TGDU7Fu3i4+RceYZNnMD+K7eSB1EmHA0A8CQwvUjJy19TQnjsneBSHAQ03h7y31beBACsRJ86A+CzX55mgHFjsL+GwUc7vO4HiI7crurVMqY1bcwmbpr24vrC40RQgsYIdz0KHZ/8O7rH/5pyNQHmNlhNkI5mlKX0cZZva5cT1o5HNIVqaato6wzR+NzeAsB26EBwkWh4Ju0Ss/6z8DRIpU/PfZkHv/GI4vVnyXW1EuQuAWBmgBFr2yINErO3P/LxibRGvBH0Z7/byO09H5ecukHDhJYadNO5aqIFbM+V4ColwzNKvwL1XlXzUpd5nGwBLPvBvSNKDKviSFAmCGhFw/RMAcACgAUAlw0cAcCwzj4GwJONa2ItFQNsxI2QewdusmHKeKlB4ZDLrqoKALucBkgt+sHiYqHr9lTMHwMuCF05HqdaoTCmZDim4dUNJXQEUIQYVu16y+wo8qba4ktWHmAGJjp2lcW0APa0UJR6lkJGYJ3S/MIemGol2pS6LFtpnbghZwFgDpeNOI6RXUQTUoJd/R6rLc+K/+WHa5bZhEmYeyM+2PCNKqYV3ucKMJp4X/wf5yAG2DC4sCenonJd6i8vkTOAYnYaIKvc0A3bq5vV/hvuPeGqDCYVuX7DEbeh77u0vLxKLlh7pF0KR+S6SAOhVKOVBLVKpwS0xPmeTQokzjWs2gDn+Rwaiz7hcVtzDjmAHaQ9chxaPXSYBjccgc41RTbRrB2ap1ldYzHVL8wB4M2mVgLhjT7ViiNIr0e/YLdt/Yn7IQbZtA/3G4B63V6xG5HjBpyWyUGaKVbw1qq+XEjV39Ky9g9T72gLBthmDkaXafTEp9hzwb/xXurd9oPq9g2AKlfbzqX72jfI2Qb40emyVk6Se/yBxvedAMCjixS/8lUV76Q9D1ihPQy5T/t3wgV6HgD4IsVnvmL1a8S1q7HE8dmqsVQ6rzdlgmHjT/wk9c8+XLUmVN/nQF3jRaoFmpKrp4jOf1dt6CD+f+k4eXOI/zUVaVQvWwBo/BqrwKZ9de3NRK7SN2h0zznaKh6eY5Cwp1yg8wB4lNksHwdm3j+cs1HnTzebmOlmqTE4AMrgpsZjrl4HnpGDF6N96xS54WamYbATABibQTge+HH1qVPvtM0DPKXkbBmk6TidzM/7lHrf4bBTFDUMXZlon5wAVjI+r+ZHAOAllXO4cZlt7xL0RbiyW0eMdJJrOr0a/q7duHlT9ft/OWsH+xrEJkfqPpUxpBUdsDKGtHYHXsyJUZhlcMhr1NSqfw33s1IXaONC27J6nV2EJQZ4QptI0iARHT5J1J+hl1fWRfctAOZJ16qZiofMXDtNjKiKswUAVmdnok5KtMoFeGNgx4mJmJEcRSErvjKwZYAXk4/MuWAXMfEMRzS6upXGm1JPCQQkWjmZY3I5HjT1nU7FbhgA80JXM4z6d7DJswAwwCqYUQOAU9BaBwBj4a7jI+GujfJweqCeRxFEu7Q9zKLGgGu2k66LOce2nQFyswAw7MkvD2wUaFExE9uLxRTq48JFnN2e9VrCAsBmXjMT5BT4BUMMxhU/OhcU2mrQ6yt3cRYWU3VVb2YlomXEuNjGDKARO61iiZUKL/qCihlHnmGHXZjhah7TCMJXjk/u6jINDhwgb3lAsadAdNvD9Md216t+a9IYTcQ26xummxYWkFXmSEgB4LFWUgfQg62gxA0grFz/OV8z55d2yOkdIL9NDLANgMeXKXjqdykKHfJvfleWrqhpfJoFVMIzX2QxFq4rdkLWXkfujc1VoO3FaAIA/OpX1QaWBYDRpwCAvTveOycAfImiM1/NROKMaJ9ZvDIQRrP0yX3zj6k2aSpA1q5zpVdNuoavU/zS51U50CcO3d0q/te+ZxJtkaPZs0YKyXYsaHCJku0XVJnZJfMtu26rJBoSi3MtMgYYgPb0HxCd/WK9Vt6HABh9pfdT/5acVZ1mB31v+zQl4VU1NrSH1lxdoNG3jv2QsulbHyDq65RnOStz6p3gCjlLt5DTIg1QGQDGo5ps3kyEKthxwCyGhfKrnMBNNxtNle37x1sqzniuALhIAVrnAy4E1zNCPBLkEkaaJlsMtN4ImThLAHBFDLAA4NJe1RngV/RZiQEmeuTRj9Hnvvax1FICgBcAgJmZjKIMAAcR0faQRhvDvQ2AtRtvGASKZYbrtgHlrkNJr9cZABtm0WaA/3/23jTIkuy67zu5vFdV3T3dPfuKAUBisAkESAIkJcqUCBKSTFMSLUqhsE2JDDsYYcv6IMlW2BG2I2RH2B/ssETKYZNfFI6gTIqWSMqSGQxSJgGS5mIADAKDheBgsA0GmB0zvVfVey8Xx/8sN2/my/Vl1XRP982ZitdVL1++zJs3M+/v/s/5HwEzItQ1xWTCRiHV8o4xqcADaEwuDACwqMAN9VcBFpMUgHRTKdI4URBSAB8EYNlPM0pDuDQcw1n9xVubktX9LC/oGLneB2fp7N0X2fQqg6nacshGqv8OdtoA7JzPGwMBzu1G6GAEANb465oCXK+9yHp5fEDp/d87HSwaAFx++f/iOtTpW/8ixeekTuvk0Dwvp3j1xX9FqUVeAFb37qH4EVGWpygSbQCMCTHnxsy5uTnn/EcPf4Cii4/LyZ0Sjoxjffffpv2/8r/KZ48vUfH8R12JLYlSQH9X93rkiOP3849Q9LgYkE05ph3GfO0f8dq7+Movy34A7B78Lop2yf/11Nv8+DlK9rW004RIgFo75jeIjbCwLC5SdCDAcrPbKr/8pADwubedjkMxJoJ+7sdGA3CzzWqmQw0nULQfIoZuqgLsA7v2TIFf1HstTgSAuU3e/H1UvuNDNcgevHbWl6hA6D0YfP8hihCqi2VCzd36+TgkArjuP0C0FIO9SbDqg+DxC0RrcdqXa6IqiWTXxeYj/+P4KBJcS3/3imsf5D3jXsUT/phwgvq+w+RcDdrbAPjgrUSxlqLsa1crF2YTFcWaysMvBwAemgAICvDgZT5nhQDAmpapIpilOvIzhYWqOa0rnw0A7LXhaSjAHPLsKcAx1NN1RuXRMa1vIMxWckJvSQU4k1BuADAuRgCi5cVAQaXl0pU8alOAWaFVjbEtxIa3wSvUw5/NCZqV1kwAGJ9H6DUr6gAwhJ2jbXsA2AFcDwDj/CyXkn9tCi+7UHuli9oAmh/Y6qzNCjAfA8JONQQVAc6F+BFtoCgnKR3cdZ4WFy4QJSnl2ZpoYRV+d7uQTxuA2bm4ofDb73Ckpggh0OYSrSHQXoy2REVIfjXuVsmDf7E60JHlLmqlLpCf9ZV/TtlqQ+mf+NHJJX3w5TX1cH2NVl/9DQZgF5a5fy/FD0+HxSYA5y/+vijALDJJn5AOURA98F6iu2XQN2XAi9WHAFgiQ+Akr2WQMJH0wHsouu8d8n1T1fLdumb9U57iXjz/O0Sry3zfSN7y53c6h/7AN7v+FKUIWZ4KrDVTnmMqrz8l52ofMVCaM3iz2+ra00TF0akAsOtHE3KU3ygAzKrv9/2XtdxYog2VRy96rr8nA8Btxmedlwxq1G6uULm5QVG5ceXsThSAl5hgfVh2YcKEUO04mgCMbR08SmQq9cT7SFvtY2yCn7lIEzqzmwt0LwAjheFAc4tvXKXiZ76Hkkvb9b7tXDXdsDEhNu/pXFUH4Vsx0qDUNNPMNk/i1jpnGyEE2o//3G7JQQU/lEGSRgtlkN6YZZD43Hn9/rQAmCfKNASaDZTWGeWHR5QdbW4qANuhG+xBsZJFwXW9ZgCuzbzAgIiNZguK9vY6FWDOh9bNtYVA41uwDV56ABjfjRuRhT4T8snU5GoIgG2/uxRghEAjnBoADKgGbPtKd18ItYVBy/6L6itO0BqGjptCHNPRZk15FNOZu87T/l3nkUAt+bHgbbbg2n25+QCMUHArH2aGCAK9YhamudNaciq+70MUpXfJAU8YeFOtluz/TuXifore/JdkO1Pz0nz18LUvUP7qZx38smJ7cB9Fj0wHYL8sT3HjOSq+8UlOicDC0QD8oxB8z7uJ7pFB31QgbQJw/uLHnFGc1S33AZj9Cd703RTdpYPiiYrz7r2z+mQ95/oPqbzxPNHeRYof+Z6dzmGtLNblj9PiotQRnhze7fWr8uqTcueDGoWSKVhuclsVN1Ci58qpALADngnX4S0PwJjUeN/f2c7tzA8pP3qeobNaThGAAbrIL8aSHXK4b9tiZoYnCsC7mkr1KcC28+e+qSrXNOXaaDHA4vuiVVoAAAOEJ9Zz7wVghD7bdTxyIqDuDP8sRYVXGm2HG+EgQO2wzZP8SADgAMC+MBVygEMO8InnAENh5IFwUVBSwvE3JlptKDs8ovw4u6UBeH146JyXWc1TtdpcnKEA9+UAjwFgqflrCpmEHlsOsD9jCuU39soToR6y5Rjz4LclB7gPgKE+R4uUTck4nALbaABwn4KM9XkbHGYqOcAI2bY8a/bNiiM6Qimc5R6du3g3pQcHUlsa/WC5oDxf39IA3BcCzcfPdYnFBMstcJfm5wrKhqFZxESOXbbv/k6K4bA7ES5qBi1f+hmi8+8muv87ZDsjBze2f/4gJ3/hY5Rff74GwHRw704h0H5JjuLaVyl/9dN83fN1wxMBqsiir1/4ZqJ737XT/o8FYGzcIiniJ36QKN2bPMA8scGWb4Bz6SkqL3+B6NwjFN8vbttTQo1rruDFhjaXP0aLC++nKFHniglA5/er8tpnuJ9Gd72HCHmPEwfjp9FWBZS41csnDsA1tWtCe92yAPxd/5DKJ76nofjKGSlXL3G91+3lFAB49QrR6huju4IDYJTdsrDlCVEHrSHQvmnVlHvjEABzLvAT0qYjFNVaI7QYYOF9B8BeqPLOecu+CRZKHqH0kS1j+7i/n3Bgh9P5jCUAcMgBntF9nIloqAMsqZAhBHqrNzX1M7PUbdi3szst33LdFuzhc5oKMEJ2mwDM6urxmjaHR1SsJA/mZoVAu3I6plQ1FOCjK2IOZD9cEgehi1puqEzTWQDMdX01R9dChw2AcaJQRgPmVNyG6iTqSjV5Blj8UO4A4L4c4OWZA+dizdswMzENgR4CYFOIAb5igiUADGUZ7s4r5Dnt79Py3Bla7p8h1GQWhVnyjlGG6VZWgPtMsLi9OMTdQqAr8ziOeAAcF2tRghmAc4rOv4/iu94t1+CEgZ7vRFw+8wsUPfIhoqXmzE1RIhq5aPlXfpXKbOXuCTyxszhLyVs+5AZ60U9eGPcM8/INi2vPUP7qZ7YB2FRgAPA9ErY7FeC3QqBf+rjLAbaJGCjAfB3heJMzlLztL0w/nnFHPW4tXwE6fInKlz5O0T3vpgjtMLUveNsq1q9Rdv1ztDj3ToqWUld5impbA+DVC6zaRWd3C8cc1xAj1mqqZYdfOXEArtVPHQsHzfD7/Abd7BzgXhfkDXJsX22ovn77nwIA951eqMDIq/XqTTsAXt5H0Z64wk+6HzRq69LqVSKUVNJlijdCpwmWbQzhzwiDnjhhxR/wUyDUAAt/dgC8vJ9occ/0e0GtfvE3iFDGCKCOHH5VlCe1Zw3UX6QouzLigu1eJQBwAOA5HSjkAIcc4IH+88YF4PWNQyrXUtbnlgJghheZQLhx6XJlYqIhy4AihtI0pZxNLGTdZg4wGyVpgHlnCDTUUXxYwbEWCo0B1/ExhycvUPJIQ58Nwondtavz3wbALoe1Iwd4765zDGgczqwAzcdiqckK6JLH2nCB1rwHDn1WsMG/YeqFn3UU0WG2pnP33Ut7589xS+R5wXnU+I/hX6TSnZfTDoHm8iV67NZG9ju/ao63HAAAWFylpToVQufhnI68aJTnyak8eJTi+z44eRBVU22/9iuUvOkHZRsTlYhaLtr6KpVf+wihVEatfNby3HwAvvoM5a81ANhXgQF+d2tO7hSVpgkhq0tUvFgHYO6nmGywyAoorY9+1+Q237lTtnywnse9puLZf0PxYx8kWuD6m+ZW6+cqZofPiMKenK0AeMLESm3Q39jvKar0qbUVJsiu/tGJA3DtuG8zAG6r59p+fl5nALadgAHX4dfkjmkFHnZUgGvXFSJtDPp2gNTOMki237651oRrjD/um+Bd+2N3OhwAIy1mT8B90nXnO7nDyG71EkVQftX4aurzoTbRintLWU2O7nKNBwAOALxLv7HPBAAOADzQf/oB2Cl4JAP5SB8QDGdmYOR9w9Qc4DKKa2WQYHrD5XHynNZFzvCI0F0bjKYxQusiosNjOr52neJcQyQBkqmAMMog8YNB4cJZ8XOZFlEaT6oMEsylALKs46E+KUyuYNK12dDRjUNKNIQToMOAm6hZUBzLwxt1YkeWQWo9keosLaMBMcJiMFQllpVm/V7k0/KPV/vXv1H4gMrtZKowPg9VNst4u9ge5/wukYsr5YzsRmOfc69OWa67SNu2Kc8UjMXtNyK4UxMhsBna592PPkR5HFGGfF+t04u+kBhgz7k7SiZx7xaaoTP1lRGSzw3fuQ3XLh1r5Fa3mGtgQ3EU+ILyi5DnIlszCHNNWvwkB5S86d93W8t/6n29xiRuRb9m69XPE53fDR59eCpf+zwVL3+GyigRpVQjHQBl8Vu+X/rPlJJBvgIMAP7Gp12IPrunexMrdOFtJ6MAry5R/uLHq76OyQdcR3pOueTSve+g6D5V3SfC9szuWft4zQX22V+n+PE/N72N8YlGrd2tfZxwjH0APEk5OsmGakQpFNc+R1In9ix/yxRVr223atCEFSYAsJ/nTrbUJPIAACAASURBVJvLRHDe7VkQwTPKBRou3qYAznBBLo6eQx7LyLNxQgDsQ9jIb6aj51kJnpsDvHUu9fv5vvUv/tJod+8tkIb5WnO56+0OsKeEKdcNsNb1qAH7Dqi2ZyQaZMo9t+v4bbNTrpX6tjZUXv9ScIEOLtCuD7SamN3pJlhzj3+EiziLccEFuuvJcmsDMJRShkZVY1IAOHKAbxzR0bXrlBQClAy+rzMAA2qzXCEdnSyHgod9Sahcreno6IjSqHLHZQjGsWBfUQIJ/dKbUGhTgH0X6OYZZOiAIy4WBVbJj62UVk7K1+/kCwF1hTEPoBuzgHanTnpKssGbhUD75lac8wsHaZJ6wPzgnVhHGJ/J1ytKAemq6GZQgNFm2PZyQQf3XGD4RTg0C+tqiBQXAkRzwp/x/bcGAMukQsIyKiYEkPObseKbZ8cOfuGQDW08efAHiM5oHvDIwW5tEOV3pCmD9wZYlM/8JpVHrxImsfy+W5wEAF/7KhXf+HQ1iaXzFA6C73mX5AFjmaim1N2mRQF2/ZfNxjARIcZkKLkUP/QBis5rPtzEcPGx4/kx69UMZl75JEX3f5t8bKKJWU2pavviCQBMmFg50FB6bOvbf7ja4q3SVodf5TI5FEsO9xT4aD0v/mQSVphyDTXrAB8/13vqX3cARnjt6OVkAJjB6U/+A6JXf5fo4z/R/e3Ndj96ngoNsd3VBKv1vjil/9ve+vvmKdTuYHxjrSmTgtiAv23k1K5faW8jv2TRlGuvpY4vf8GUbTT3M7tOqAUc6gA3UgmbZ24EwEAMsol4FoTU+IzHW6EOcO/d6pZXgAMA8/mLfvLnb00X6JutALcCMPIMFYDTUhTOmwXA6zzjcGaAL9RAAXWifLWmzbHAnUREC3yy6RTckqFOx9CZ6vDgSslYaKxXBql5pRsA2+RAM8QY65sSDugWBRhJyHUANvjtUoAFfIVAROFO3LZgpGXXcBOAffWzzUUa0cub9bGUZopSyoqcjjYZFXFCy3NnaXnuHJXLlGf5OdoAuw4lkH/moq+05s0HYHF6lmrGeKBlVKK+MVQY5KHmK1Z+Ab8SCl1See5tFD2oCutX/4CinxUH36FlS62bONCrG8asqPz8v2b4RSty/9YoB0qWRN/0A7w7U9QIP6+yBAC/CnVZjsrGCc6h4N5vIbpLSnRMLYNU/56vUXbpc9ynZECxDcAJ1OzldOdtq2/ad17Wn/pn42uBdg1UJ5xHG/BzmOSrDfXxU/94tOLVd0yun00Aw9Nsq/L4BYqW91TuuxP2q/U4mwr6lO35MLP+BhHypnuWOwGAh+5btfcbbV9oPmy0/yhFVmJoArhxv/vBv0/02U8QHV0i+q0fn7Q7tnLt3orwbK6T7C27GmvhHvo3Pl6Zk/lGVc09RR1kLT82KQy6+R2f+Jc06b5k++GdG8Av2iAAcABg6wNBAW65tQQAlvFdAGABgWYI9BYASyAkFQrAC0pvOgBziFoUY09EiYUT8mpDm81G1E3AgUIvABgh2qbs9inA3DNGALCFPhvA2mXGMO2gt67+WtiyhZa2KcAMMBo6wQ7cSUKLdCG5xLwI/LpaxPiTKsj+xKYpyE1AZ+gA7KFtKKYNJg4AVCirdO4cLQ72KaOI1V/+Ni0XhM8BVEZMng4OZm4NANbQZwBuuaGS8303FBc5Ffm6Br/SxAnFb6sGaqPD1GD48iM/Q7R8y7Q8MTvb3kCsfPnTRN94SrOVvRrABsFP/FDV9iPrFdeMhQDAr33W9a0tAH7ou4n2xfRl9PHbHvmh1te/Rvlr7QDMbZ3llD7x704/FnxiKNR4ar6erx76PXtkFMDgxXBCKziH5LHmZ6fcVuX6VYrScycCwK2K4RQA9icxVi8RrV/ubfXRAIzSUzuEeDddkBkoRy8nowCP/jpEDEEt/vF/zfcwXooVFTe+rCHuZ3a7H0zZgZZ1m0ZixZWnKG4+nM68iQh9EMsEQOfn3t+9QtFZLSt2+KXOEHV4McTn3u72cPJ9cUY71NtAwp+xBAAOABwAuOfCCgAs94kAwMMA7OoAA4puHNHh1Wu0Fy9vKgAjB5hNreKEFoC3TU7ZZsMAjLj7BXJ8Obm1UoALVX85JNrlVldO0aam8cPPqwPcvIyYCzNRZ11Os67EZaP4e0z1td8jKrC+5e0W6nTbMLmykGpzmcZ3MegbAMM8C4Cmody8r1aKSRW7IQUYuZaLJKZNtqEVcpYXC0oPzlBysM9lj6AEc454VKm9TvlVGJ4LwTcbgO3YYoIBC1yfN1TmUH/XFKsKjJzghAViS3wuie55P9F9Wrt1ggq88xjHd0vFuPPpf0W0gTqNfptwREMtemEmADcVYNtvO9/JCQOw9V9T2UWRR8jDeYrf9Gfl3xNCjYdy6+x4pijkPnyxwvOF3yH62H++8yk91Q8C9H71r476itNuKyqOJXlCQ6AnhSw3j6BNhd8VgBH+PFAmJgBwSxd65M9Q+dd/2UFhefy8lEA6qRD3Ub3WW8mf6Ooq4+Tl/472bcAt55G/Ssv/8Bfly1AR4Ogr/Xu3uJfI3Nwn3K+mHnJzfV+lLlYvu/JHAYADAAcADgA8dH8JAAzjmRYFGOGxHDYMZbUoiIONIbIqAO8nezcVgAG3cCxOy4gBuFxnHPqMfOAkjtkEy+AAsOgrwPhsLwCzMirQ0xbw2wRgv+ZsDBjXcGsJewaAY3ui2GKf2UC5B4ABsBz+zIAvZYdg2sULO+UWDMC75gDj+xdpQpvNmo6LguK9fVpeuMAQnMUxIbw8ZtMzWQR+tSUUipELPGe5JQCYza8k9zcqAL8ZFfmKw6BRlocVbyv/wyZuALO7iL75b1SHPlFVmNxmfnmLy89Q8fXfl9BnjsiQnPZaDvs7dlBNe0ywbH9fDwCWiAUpSRWdeZiiBz8gXX7CREPdLfsalVef1RBruXTiC48T7YmqMzYn1YHiLab4tvalCQBcH+QfU7m5VNtkhNDOeH+3tuITh2tqtZNC6u9Irfav/0YAYGmNvYcr+JqYlz/5fuRHQ6hnwolMcEzdkdqEyIbo2jNbCm0ZLSi6a8fSYGPzf90NEmZY8IeAQeV0f4Sph4/1mwp4fu1pivX5HAA4AHAA4J6rKijA3DgBgEcCcIIwH4poc/2QFeCDdP/mAnAas2M1FDoALx1vaH10zPnAe4slj3YZdAGzmgPsK8BUbucAM6xq6PMYAGbjq7xgWDXXaQ5TbgNg7I8CsJUfsvzcthxgHBvC0BcwvcLxMTQjVJezf7cUYCuHUyuLw4pw3QWajYY0lxf3gAx51GcOKD5zlmi55FDoLMekCI5IQu0AJVBJeUzLryXFZgO6y5P7ZucARwUVTHSS31vyQH1NcMaW0GfAL1yJERLNmr4mQ+vrPX+C6ME/Le0x0bV0UnM11N/8i79GdPxaDYANfg2EaS4AX/kKbV75FNevbluSe76Fol1zgL1BZXH1GcqufN6VcZLz4AHwuccpuv99sgsTcm1recaXv0z04ifFXMtyjR98L9F96sQ9BRYmgOWkc3zSK0/ZTx9m1q9S2XBGjvYfcbmNUwzPaqGjqLm7Q4hwrVl82AFQ76Io+9u4BRRg35Wayx8NmHLVu0kjBBr5p3sPTr9Wdux7tfPrnY+xE0o7fm31sWY0gDpTb213Rv3f0fm//pem52UyQpfTbI/mpBDU33L1DWfUFAA4AHAA4ADAQ/famwjAPKrmwWx9kQt32wTLatZKaC/njnof3LUMEgDJFGBsDuAFU6QEBklwTeYw35wVYDZPun5IR1ev0/7i5gIw3JCR64tWAarlx2sGYLg/7+/tSUkiHJDm/ZoDNAC3KwS6DYD9s1Q7WxlCkQV+zaWZSx95RlV8ejTs2s4p75WWTcLfunKAcR6gwqcoe8RlpAoqUQ6Jw6gB6mLyxfAMKNWavtCYrURvZY4VcYkZ33RrDefs/SUtDs5QtL9HxWJBZZxw3i+XRGJjIjG+qgDYZF+AysADpufKkx6vdXdLlN9COHn9lcWFlr9jPRzvkBmXa5fW/cBBoeQI6v6iXbT8Ub6hKIcBVsa5ZP5EBSZMpJQXWDil+K0/TLQnubAI0c3/yQ+NK4s0dEfy3/fNTaD+Pvt7cr9gAywpjcYTPKoCl3tnKH7rX5DWneJ46ivAl79C2StP8vXvL3a64/Nvo/jud8pbU8AU63sD1/zK01RcRV4dIkty2WcfgC+8jSI4Tk/9Hl8xf+WPiF59is+jbZ/uepiix/8t+X2Cssz7PjK0eMopPvF1p+yn31YwhUJurL+k5ylCjuvEtqrBA0KNdygTZLuxpf6ihNHiorw9JfrCD5c9/CJRftTb9KNDoPcfJ1pcmL4/3jUH5b08fnFCV2gAMCYY7DxNue4nfGNtVb/fbK7uZIK161f79xDexuYqEUpItS1zDLBG5v9ufS1q+eqEz6lOjvqTAKhagNzfEpFb9mzY/fns7sVaSqjVRGnnE3gyH8wx/tLFQM+H/sEJgBE5XMEFevdzFVyg76g6wD+6Y0+xAjMTPl5qHduGj+6uAAwgMwDm8jZZLspqklC6XNAG6l9R0jJdUIEawJeuUpQVlMYLhrtdXaBN8TEFNVIl1XJqsV22nlclisOCmcjkOw34oIgi9xcwjHWsdiMPptUEyyDBqbtxRIt0r3K6tZpxHbXjMNXApVn0tTKoUnVVTSdsnxlY+UfPq5/7azdtnb0wKDWQtt8PDg5k4OmVOLLfkZ+bxAuJhtYSPexczPAr9ZYLmFxx+HrE6zE48mRBQus4puO9hKKzZ2h//wy7S2/yjDKEn2q7Y39YBXX7ux3z3Jy68Xtxfx1fq/eK75Bc4+Yr+lcnAFNBedZRM9PLWxbIblki1PfdcHuhncpM2g6TDFLuR4y+GMx0ssLPs+aQ6TOPUPTmv+Y2PgmmxlzuDZWj+MKvER1eoihKZeIDk2A202Fh0Ad3U/xmcamekjdbU02vPEP0yqel3wGu9ZqzWsPRxbdRdGF+LePi0lNUXP2iqNmes7jrUxffSfguXiYotTX4eu5jRJefdb0AEwWI1Ujf9VfcGRidFzgFLMec31Nah8O1L3161NZr5Z2OniGuj+stRRlTcuG9u7WVlmXiPFEoyVimTpjgM031d/Mq0d7E7dXK+CBc9inZH/++7+6bEolgz0BOP8F1oGXuXL693k8JZZ6QBzuxn9auubkAjO8++/ZKGT/tUH0fgGF0tsvxj+qh3krf9Q+p/FM/XplS4R7Yo5zzGMHPy53Q9ybn/3q7yWHXMN7SUOhTgeBGWari8Fkq1f06ALBd2vMUYH88hjblspYciSfpabGW0ZzajW392YA4APBu/KtiGu5nWNwYdYaAMeaYZx/fwJdssrUzesM9mc9P837esw2/mIntq++dw/f9vmXEBEpvHWDzlRnTmB3rfOSjP0Uf/uhPu3cvImBLsGH0ckIK8K4APHo/aysKishA2JZdADgHPAHO4kjq5mKDcFJGDc60AmCss5cIAK9eu0qAVQDYzQJgOD8j11fqCgkMrTMBYMCc33ldaKiXKwmQHg3A2lH9i8MGSP7f7CJ0F6IP0y3bYLjQ8GQzvHJqMNK69qR2ZvPilN9jiiNR6ADAMGsqaUMRh0jLjQ7twzcErmWk0dOFZI6u05Tyuy9QebBPSyjMOO2bDQ/6UqQso4SUbkf6VVUOx/pbH/xinUEAhuFUTzVhe5B3XSF+29fWcQBsV8c2uKPkURRt2PHZzW5rySl3X0MOMB9IrpMQpqDnrBozIJ9/O9GjUnaIF5if/NyPzS9p03AdLp/9baLXvkoRznkpxldSogpFmS0HmChK9yh+21+WfjFFCfLVqMtfIXr5U+5hItEG8sMQfP+3MfzzMkWBw/r+wBkAfAUAXF9cv7r7PRRdUMfZKQN6X+n78oeJji+5a8hNoD32pyk6p6GKYwfGbxAAJoTNP///dl029b/7EQY3nibKD7c+xwowQjuxTGkrA+CjZyk60NrZE82BttTfo2e4PFl0TidgepzIrbxT+Y4P1aCJEOZtoD8LgDVFYNcw25NUgHFuoIrvA7xOLy3D1Q32ak6Xq1co2rt/Wv8Y1zvFefpP/gPaOocMv/2qOT8/EI5sfXfKvWpq/m/zeKAAQwnWBffi1f/zX9H+5/63kUfes1rz2bC5QoWngAcAlrabqwAHAJ7XVQMADyjAAYB372ABgBWAIXbmolgjbJtnvcw0yh4+Vh5mFwD2OqkPp9g0vtMuct+EaDQAI7zcC6Fubgv5vzyYacBzBcA6AAP8QpHkmGFMaEgINM9SqpEVwoXyHAAXcd3fYm9B6YP3c9gz9pfbTwEYgdUygaDguyMAdwKqHBWVm3UvAA9dHZ2APAGAkfdrEQgV6OoDVM2YmgCM3yUcAAZaBdE930b00AdPbrDTmN0vLz9N9OxvEpVLigjnPJXAbYXgCoAFhOO3/nlXOxeq9OoTPzM88GoAcP7CJzj/nM9UE4AvvJWii+/eacBbUxxf+UMqbmzXYp0NwP+1Ny342V+ocvo1ggQT3/FdD1P8mIZBj8nh/oFfovLeN42u+zzUdxlS3/d3WldrG+xjxdH5hFMA2Gur8uqT7bvth0GPbCvyACm/+keUYKJIFbHRx4G+59dhRa4pIB3L/qNVWDV+B5g3F28f3FvZNSIo3bacBABHKdFdT7hNji6B413nKBdVrvrLMtUPrxECbW96KjCga/Mv/qPxta7bzj728eBueaelPVmB3VySUkgTw+Q7rxG9Nvh6e/N3bK+G593Ri1TmV3svM34+HLyVKJYJ3p37XV/93749QOmlvUfra4ydQOrabuPZgHq/+eGztbUDAEtzBADWCMigALdeTUEB1uvkZMogBQWYQ6ETCRWxUONaSALnT1Zlg+aEQDsFWMOmAXBQs/nGp6EQW+ZADQBOk2V/CHQDfvkB78EovtPPPfEh2EKv3ZXXpgArAFueCavXGmrjh3O0AzBCWVKt/evDL/JWVQFWp2BowxkAGM2TpLS33GfTq+jieSo0zCPLMgZgfJcpwHm+kfY8JQCOBhTgfoDuecCNBGAimF2h9BEmB9CGZsIkIdAAMQl7rivABsAwX+OwaSwX3kXRY/9O7UbLIdFf/zTRb1V1g/vGS1Cs9r79x2qDvvLG16n44i+y8hsRjN1SVYDhA4ArSJTZmgv0xTdT8lDLwBGDr0/943Z10DenevVpyl78FOefc4xFA4BpcZaSR+vAH33+N2j9qX/WO9huqnnl136DihxlcuqLA+Czb5psglULXTy+SoSwcXgA6LnEtSDtRZQgV1rdoFkt//xvbO2LPwgfHeLegNvOgXzv8L3+5iQ1f6RSveUAfV3Dglv2Kzr3TucGPaatbBPl+htUHn2N4oPHiJaiEvLnf/+/Jfr4T/S2QA1+sSbAFQDLN6UF0dm3IeRhXCvC5A45zo0Q73kh0N53+7mmBoKvfq33mjjROsDWCl4usGuYsdETCrtj+6uFH6MGbnpePQHwpT3pCrgH5AdPVPcJ9FV/aZu0cJ0plxx1QDfC0dWssqsD8DgEfc7yz6ekUeya/+vvDHsznKEIKrQXLuuunyl+Aig/9X3/c31CID+k8ujZrUirAMB6i+hIZ3OnaCCENSjA426tXWsFBTgowPN6UM+ngwIcc6g24AXwxiHE6viMQY2FI/OAq0UBxt84h1bTRGqg7h64VX5vW46AAfAW+Bo0jAiBtvBb277lZ1iuiQ3c217ZmxgmUTyxoPDGOb+63xEq3JaUFfhBO6S02Dug/XMwTDmDOGc2vLJw7kJzRBaaY71BrdkZANzf+eEiDXjsrqU0BMBzQ6Djck1lsaYCNZW5tnLlQoxno2CTmYtVIMyRAMgkZTpUZ2yA8pnHKH78LxOlZzoP3Q1+miDaUuO0vPpFKr76Sw56BYIBwFCAAcApm5a5nESkMHDfT4jufQfF96lK29ibLTBvqArZ13+f8qvPcxSA27YfAo3vYCdoDWtt2/6rX5O/vvq7AjqAwh/5GaKlhjRvrlP53G91lxjj6/YMxY9/X7X1MQPY7/x7RH/uH8mZe+0Zoq99VDwENIcTOe4ohxajj+/fR/Tm7x19jx4LoTWwHL31gatlglkXO/Q++QvDEy9eWxHCSY++2r0TyTmKAJwTlnL9GhWHz0gfSvYpOofP143VoNzmH/3v6jnLUNubYcsAn3VDIQUE7z1UGWK17RsMuAC9cKJuW05CAeabZEp07ptqoFP7OlOoPeipRUOsXiFMFoxfOhRgbABl2g6gPHptjdDz3/5f+Frk/vm+/4C/aizsuv1ClBHMw9aXqMivuz9Hy3soMhdqmwDwJv/aQqfHHmu5vkrF6jWKi0PJwcT2xwJwIxR5jJfAnPzf2jHpPQd59GibeKlGad5KfC/GvdLuk81G+d5/QuVj791WwvMbPLHE9zk8u7wlALA0RlCAgwLcd48JCrBeJ0EBfoPmAMOsa5OxescPATPk0l7vQjg7QqCHABgPWVua4c/43er0mlrrYMGMq/RhLU9sz4VWN2oPLtu2yyFW0xUuedQZAi3KrBlecei3gS9eSSYBoOFuEPocJ5TsHdDyzFlKzhwQ7e1Tka1RAZcBmPdFTY+gAOOzWYYQ5d0V4P4BTgmf6f4Q6IEcCTN12PqekQpwhJDKEgBsCrBALk8M68SCGGGJS7RNLHBbowyUlu2pnaP0LMV3v4fih/7M2PFd63rF8/+Gim/8ofVkqVldAkjlFUYrRbTHRZwMejm7m/u6mDfEi3NEFx+n6MwDRAfqVj20V4cvUf71/89FOsiGpC/ZK4dEo4nOPUrxhSeI8D1Tl5c+TuXRy70AzOZj972X6LyEV3I7Y8D4kb/fnePqTSRkX/8kRd94ipI9cVFHqgQAGMeRAIIxMbS8SMmj30HRvroKDx3H/zDsrOpqBvdsq8yP2LSmxKBeJ+ycYx6UnewqK0eRhVBOCJ20EjVT2qpsc4Bu7j8gGEqu1gXuOjwcV378MgGq7dh4UI5cTOSojlVt7Qva4Nf/ckCOuu5WHQXGdtcpKuUe1rmcFADzBZESLS8SWT7sUF/y3i+uf2Grhm3/x3sAmNMWlnKumu0yYZ94VeSEZzp5kB3WcsSbVfCigzdRhLDfuQvuy/mKIXuzvsG12dGPeEJuKgBjXzxXZruH9KWFbDmYr1/Z7YgMgDXNKca9Zv/+yqhst63KRBAmrPT5GAC4gl0fegMABwDuu8QCAEvrBBOsN6gJVgn43WSsADOUWPi1mkudBAD7KmNTBfYBuOZANxKAsd/cAXUA7FRrA+ceAHbwC4TgMF1xe2aHQmbtmIo4oQxlqxD5vLdPe2cPKNk/IEoXXEcYMFB4Jlw2tK/KC83LAe5/AM1XgDtNtkYD8BGVxUZLWWUcTcD9SAGYyz8hyLg2sSCKMJ83MxtrmaTI4TR88R0U3/utFJ2tzFCGxjzF5T+i/IVfJ9pIqCeDr5Y7gvIbwfwNrtlQd6IDZGurU7PAMVfqjgDI4LyUw6T5PBzcS/GFx4nuUvOqth05epnoxY+7gVWzf/qh1jw21gmT6OA+ig8A2Q+Mg+GXP0l04znexzb934VAWzs/+J1EZ7XGqe43w93TP18Po0WY4F//ZWd4dPy5X6V0dYnS/T0HwBtMcCRwlxcARpRDtt5QdO5BSu96iCJ/AgEpCpsbFD30rbiAhAd+6n2jHJb9OqnFV3+P1pdfoLzI6OwDDxJdvJs2x4fSznGV9mATF7h2OR3i4M1ECzUXGhvGip30c6Bt0mCgrcobKAtUKXq9/TQ5R5SeZXd4vhLYYj4S2MxuUJ4d86SkPzFoqhSrYVALYdg0BGddYctDF9GU908SgO17AcKIAkn2iQCEVrO4Y79gIjVN/cWG+gHYvqpIzlPMhnUN5b1tXwx2UQ8dsIv271naysA3leDWj/t1nH3ALjO53kpJveHrTSe3ZwEwNtSAYN44VPHPfqIegdCIxCkPv1zbnyldy6JOLJQWn+UUp+VFipZ3E8UT7Vqzqwy+VEjaSADg0y2DFEKgJ/X2rZVPu38GF2ii4ALtdbs7zQXaABjlj7DIwFZ1xaLgHEY8OPGg9hUs/Bsh0ACEvhBoK3vhP2x8IDYA5lJNgFYbTClU2my1Pq1qDy1+/q7Fxt3P+3Xlk3iM060AV+ovjK90EKrljmB0lWF4mqSUoZwH8n7PHtDyrruIFkvK8ozWm5zSVAba5kDN+dmsJEvOK97ndt0xB3gIgCnDeesOgR66/c4NgY4KA2ANoTcA1sEljptBhFPXqzBzU4LZAKtHoW/b/+jcmwSK9x+kaF9Lp3Be5NepePVJKi59RtrEK+VUg2DO6044BLosDzgXElAs0IsQaZwzVYXV/MX1f1aGYorPP0QRVNV9VYWPX6Py+lcpuvZc1YfRP1erem6xKcE6aeMAWPswt0W8RxFUsMVZDlMEFEcH91K5vkZ0fIXKy1+kaH2Vr9UhAMZEhORgl0R3P0HRvVoTeKhjYD+Or9CNT/4S7e/vjwJgPs9Wdk2N4xJMFOGYv6kyFRtrpOOrSMWXPkyrS89RkSwnAfAuCvAY9Xmr+YpjKnvyf7uam++jds8AAGuJEPZj6ABg/3phCEaZmgT92MunRbiyhS6PONezVjkNAG7uUHJGgDiFUu2lR0Dp31ymcnNlh0MYB8BiDkm02L+P4r27ZdIBAAqY4ooPh1RkR1zzfOrSBsD82CojSpbndZJDjxfGVQidhnJp5XpGfOWJATB2bHE30fKB8YeJkHSU3Np1aSjA2EytnA4mN7nvL+W84N/NBW2WIYR/e0LitAGDxwJ3cB3gAMC7dnz53Gn3zwDAtzkA9wHEmBxgqVorebLiEqxlcXQACwMdvwwS9CMebGpoMcogLff3OEwWN4MlxbS+fkiby9cpKYlgInXaZZAWKAW0SKncSLka5PNh8Iz9PLqGELdKQXWhmnrTNgWimQMsA3WAJ1S0novcar7pt7QUQwAAIABJREFULLQ/2MOnTGHGv7tyiB0Uyx3BzWjjWPB5p/42AFrvILUbia9AMwADlFCyinN3URYJUFTSGj8Y9SQpLc+coeW5cxRB+U0SPpdQfrmG7Lo+w3/SCnD/7bOkhGNQugG4v4xSdYPd+p6RCjBMXKIy4z7E5xb1gD3gxe9cZlfzqw18Tfm1c96MDOgE8+aOllZnDp3Y2sFrE/0bfw+UM+7X8lqgBFq5TxEhjx1QnFKMsMcIcCxh0CVJ/7L+iZrBLtw2rvLb3fs2UaT7aS7ndjzNa80/c/73+AouDyLQR70aqhzKiGuYa/LK0vZ5X5Hnfdi/SNHFb6bormFFPXv612l96TlXyxyl0QBoAt18UqGdU5FvXN3zCoLFGT2KpdwUPfJdFJ3X7xxZSsUH4PxLv0HZlRdpQwmdvfc+iu7BxEfBEwx9CnDE7stwT9YBheUL9pnn+AoWIMdKwPRcjJPUX287swF4Zh3NecMz1/GsA4qS7U0IDtcBHmnA1bGjXQA57rjGA7A/UeuHEOPeMWeZt//c9QeXPgCO0oE6nW1bZ3X+AhHn4/YcP/LG1y8N7l/vCkMAPLMMymkDRgDgwj23ahMXJ1QHeGh8M1QGUkLVupfB8/cGrwO83sgEvTs3nueOf+xdLRRCoPXRd6vmAAcAjokBOE2otDDnVAbPGFSvbhx2ArALJ+4wwcLDexQAt5QpsgtqDgDjAjWTIaceewoyf4eqK/LPeg4xo0O21kEEwmK1LixFnPO7KUpaHBxw6HN65gxFi5TyOKZNWTi3bC7j491D72wAzsVYRQGYaymzbbY6l6sSKRNJGgKt52t3APYqKdcAGGdc0RC5yAaxLhwaZyqlokRoLwbhiD5YcF1oHtRynWAMDmNGPQ6NjgR+DYIdVHkmcM5ETt80aHXwiohddSkXCIcVmPFDBdpdAIw1qzB/GCOZhj4MwLVrINmj6Nwj8nPmPvd8K4+vUnl0iYqX/pjKw1cJkSG4xpJFSgkmmzwARu1s1D0fBcAPvJeie7TMzQgjrqbbdfbZX6R8fTwdgKGq7r+1Xu7Hf5o3Sv80jaMQvsmGRYuL2yHHCKNEHjLyG1tq/44Z+QcADgA8pp90rXNTANjbmTI5S1GKUHyosALTJa4FwC9y8IdchIcOPgDwUAvNeh+lHW3xJ1Cbf+v8kpvsAh0AeNhPo6+DBAAOCrDkYNkglIejUr5F4ptuEwW4AcBQjpD7uzk65oDQStVSsx5PAeaW6DDBGgRgVt5E/XZhwt6AX2rl1gGgqfj6F7ApyLYtU6hrAKwqhD/grw3+bdYYgLZaE5eDQjgp1KyyyvnNo5jOnEeu3oLht0gEWDZQs7XXJFF6xwNwjHw3nWAQAJYayqwGeQAs5liimgrwAkx10NRap3nEs73sA2D7fD1qA381JVjygAG8UIWhAO8LEJcI7ZdQaFk/YbmFPycyrkQ+6Pcb+Nqrr+xyX7U8PAXgFHANeEUOeaP/M+C6Xdfwei1VZrOyViZtDADz/ptC36zJrWW6XEi6n6tdovSXmucsUoICzOkRrDrjHE4AYID2Y39K+omVS2opJ2VOtz6IlqsrlD/1K5TnxU4AzF+6QLj8sOpd63GoK3usTtwjuuIuqwQADgC8S7+xz9x0AD5lE6nOHGCOLuHyC3Oa79RDTAcVxFl7P//DAYCDAhwU4J+iD3/0p93FdPERouVEa4Fb1gTrTleAMWBNl8iPiXkQzoPhNGEFE8Y1yAHeKQQaM7Mc7onyKP03YjwEDFhdKKgC9hQA9lVCgyjfJKYJzk1V0UGaPjQRgl6uVhQrAOcwu4I5Eo5tsaRokdDe2XNUYLIAEeMIhufyPVwJlRcB4ArC7igFONpQtLrGLtAVAGdseMVsiPiYnKvsbtUBZkdoA8uJOcDjH/tAS5ybJgBX4C0O0Cn7UUP5jaM9rhcswb0LRG47EywowFb/1uWZa2g171Ms14Q5PPOf4lgmf7TMGEcMxDFNAWDu6wrAdux8X8Ok1IACXIWcb0dA8GlRl/I2AMb7zsQL3gBpygDM4M4pHTkt4mSUAswh5m/9EEXLu8afPl1z88xvUnTlhXkAjOu6NPOc+/rNo5DPy7VSL03e16kfCAAcAHhqn/HXDwAcAHhO/wkAHAA4AHAAYHcPaZpgvdEVYAbgxUIAWA2hAMBZkdP6eMV5yEMAzHDTUIAZAJDbh5DSHgA2UK1UP2lqm5jwczS6coDbQNYHAVHlvJ2oqYzV46G5D3CwjWHxzFp/RJuSaA20TReUntmn+AA5vynjbl5motRxOC2UQP6F4hJqYQBgM7sC8PKst5aGEgAW12f+O4xczJSJCXGmAjz09Me58UOg+cQZABdi7sZh0ZIDHMGAivY4BBrKcJFLRIT1fxaFGYTRb/CLhk+3ADC7SCsAcy5uLuWh8E0xXz+YbBkOgbb2avbfsQCsHXyrjJiAtbrF6vnBNeGfH3OHx7EAgGGKtysAl2fvp+TB9xEtRkJwvqLshT+g/NIzlBTxbADWO0/VY9SJudaFUK5mrJPzUN8b8X4A4ADAI7pJ5yoBgAMAz+k/AYADAAcADgB8xwAww2IS0ybP6PjwiJZxMjkHuFK/0Gz9ANys09sEV1+h7wNgf/DvwrWbxlkabu2bsNgAkyG3EWYL+I9BQEVERVHSOiLKYfSztycAvL/Phlco+1IUGYMUl+Jk8Bd1sSzuXACOURwKzsTlmiGX29cDYC59hHbDcmoAbAHEXii0zNjUxgW1/CYAMfdbALCE+Ep5JPzAFGupYJtSUUhuOAMwm5Rj8sMD4AilffS7PAXYvDEAwKbgct4zl9qC3ixKcclh9fVJIT8EGuBs7ef3Yf434H1IAbZQdHvOeznxvI1844CXc7cbAGxuxFB8AcDL5ZJN9BBBkucZLZN0tAKMSAo27jq4jx20I3a5bcBwvqby+BIVV75M+fWv872pWK9OB4DnjBxP6LMBgAMAz+lKAYADAM/pPwGAAwAHAA4AfNsCMEymMHDl8Eyz5E9iWmcbOrpxSPvpYnIO8FQAblN/fYj1oZj/3aHm+uHTtZJJ/mcaLqT+w6EJwBjsJ3lChCpIMVGOPOm9JQNwsVxSiRJHOlmQs1JWUBKXxJWNSjhHEyuGgCd3DPqPk6oD3P9wu7ku0AbAXLt0BAALAIoCbOdivgLsZ9sqiDL81sMS6gYfgFjQbE5FJGW0oOQi5FkU4CVRKRDMAOwiIAR+Iy5uLG7SNADA7nu5HjKKckIJhiIOI7WS4mU6CoDNa8Tvw4BSuMz35hDb813rAfs5c0MKsKUuQAUG8CIHeG9vj5LlYhYAM/izKbfuXFTSEhNJWocb0Rb83eUmADByHbXGuR8tU90Ld3DxnTNibvvs61EGqWOf57koBxfonVygvXNh/bBpRmR9tS8FbVQ3DCZYo5pp15UCAAcADgAcAHhnAMawNkOOH0I+Y+hKVRkkDBwRgtwsg5RdO6TVldMpg8QDbM9wapGk7ODKA3YACCTMOKb1ekXHAOC9vcEQaC5jgkXDoF04tEFAz923mfsrrOqZbpmSxRGlkbjS4/vYeleUQ25b5EBqpibeZ+Mq2y8fgFl1FDVSQm5l51jdYkgT9VZeASQCEEWcULxcUIKw5+WSshj5wKj9uGC1PMtE5Uw5ZBb5jxnleUmL9IztVa0VfAA2FEMJLctJtdeGbjnxOeYDsOS6NpdWl0S4JZt5U5uJyFAJJP18HYDRxuL6zG2tExGmAEMN5v6nCqM/mSGnpJR60o1XNm9S36nu14KiUsrzRIW+QrX1PoewYw5J9l9jADAUYHQSADDK/ACAYYol5lhIm8ffXQg0913sq5ZUgoHWlgJchxJzj+Zzg+ND2SDUeUUZr+WexhKIIszo7pciUAXYN9u0vu0DsCnKzc+7ZHVTguVicNdEXmyqGs3I3TYF2MxtspzzgJEygcm0JQAYYdBFwX9PAfAw+ELZt1wmN6pawFo2iZXxmHPppXZxAGC7ToMCfDMVYGQyaL1wTZXg+6LdH/UV14hMdpaUxAsxO8b9pqi8BCbeuN3q8wD+JpVBCgA8+nQ70QG3fkx6qg+L3SNHb+iUVgwAHAA4APBtDMB99w3gghjeVMvUHGAe02MwqADMJU6wQR0QSr3OhLKo5JIh0FtXl65yHWCED0axqLMcKpnG8prIqwFeLTRYQcLqe5KGmDLoABbxUNZXHBUUG5f7a3Vyi4JWqxWXOFkkS4Z2qenLMZ7uu/G9/IA28FVwre1XQ6012LQWNQCrK3DeIF/rmGLgzoqY98pgitJNEYAXg2Z5BcAjhxLNDOMqAQs1VVLo5VI7bEKUEG0yKjP8jgkAuPlyIVMGjyv4/GKfJykW+3sUJwt+H3V+ed/940PorOss9dDbZiiaDyx1YywDVX11sLnbEy5RN+UKrF3LC9/rA7eqkctnyCmk7VUMTJlrArVfZxcomXMINBRgc/mO9DzwfkWqduLbcp2AAXvz5ITl4sr+Qh3m67Hx2mgttbRqTCMgNB0mR1vTC9V66Dd4316t/xTRxuUBcx9FSoCqwQjvj9J9DpHPC0RQJEzjXBIplvrApmKam7VM3ggc2xxLwedY2k72srrjZOiX2J5O/JgjuzRKI7m+EcLP3R6TPQ2wl4+62kxVx2r5vEzsyDlx8KsgjA+izi6HPVPE9wysxyowIJgn1JA+UAgEm8eAKZYwiENUhYaG35oAPG8Karer1nveYDLFJuvQbupsa6HnvslfmwLsJl86dmS2AjfmAN+wCrABZN+dA7nnG8z38MRXkiBKRK5kAeB5ZUjmAvDQ6UGfsTrAWBfjEetHPpwNbafr/aAA97fcqQPwzDq0bnzQqCNvRzXYv29yGaTZ/S/UAb6l6wD7EW/2TESf5NKMYKuZ91/08498NACwu4tNBWCMZ9lRuQHAUETY9AYPHLguUx2As8vXCepsHKcOPucCsOUacqdR5YgBWNU46SyAv4LW6zUrOMsEoZ5icsWDLQ2545BpDOZVZWVnWwVhAQV58Ed+qGnHAN0fkPsg3CwZ0wxR9gHOV41tUMjvYwKClT8xGAJA8T3NleIR1c2FfpoSXhS0iSK6vtynfG+fzX3wY67UzbDtrsdcpfTW17D7agW/bVuo6tTuOgARAPYXH1LbALi+frT1AB0Dv/J9AsA3KCoygaASDtA6EcG6eGV+hZPEKjADcESlnDSpsis1eqQftvShXdvG/1xzAobLa6BrIAzai0oQAAbAigs04fooE3YQLgsAMG66UIfl5isALANo+Q6FXy0tVnJHELMtXo9huPoMbWzwvR0ZIY1cN3fz24i36EFn23U29HkM7u3+0IRgbC87FgDGYWDCDOeQf3cAjLaBy3ULAGOiKgBwb/flaIIAwDtf4nMBcnYO7cwB2Nz9H2q4AMD9LTQboAZOQADgqvwli0Ne+So8u2ItgzjUj7ven33+AgAHAA4AXF1etxsAY7DKN2Gb4eM0TA1rRAhjuqyFJAOATX029ZcH3R4AGwgLBO0+QB8DwE1Vyc8dxr8rBVgACi7DwhyqJm8Qhg7YUqWHlXK5Ka9QwuWu87RJBXxtRslgyW6ufTfnWx2AXQj0VlizHtVW1PR0ACbkbCJEfQuAMdliJliag64KMIhQwtJvMgDrxJXrV5jkUQBmdQ0AXADyBH7Z9ZklVwByQlB3OSdYVd8KgCtjrDEA3Bkh8ToAsM48bKnAOD/FesOhz7imuCRSXvBEUcy+AogY0VrGAYB3GsMFAL7ZIdDDp80UVFMeWKXHMzEowKdeRzfUAR4i7HkRCEEBDiHQt3IIdFCAh59PO69xEiHQt7oC7AMwN5SGR1s4AQDYlCMffi3n0dU1bZRBcqEH/v3jFBRgP1fU7adCgQGwCIjIOxXl15RgPtwsZ/MeHqyXyFME/CKsOqECA/sLFylDGHpLCJDl5wUA5pbcImZoqNHmkBwAF6gpDQUYLsvaMfhvLLUqYKnKy7MrGlJ+ExVg9G8Wo73wfv430Bx5vmxyhv8BvviRkklcNxjwZ+MPBWALhZb3LVKiqQDz8Fn6HJfh8spoNRQlG2wbpPInPdX/JBTgLgDms77eyKy9pnoAgLmOMZdDgpN2AOCdH0B8zwkK8Jz2m6ugBgV4HkDNVuCGTn4wwepvoRACLcNajYSyxhptwhYU4KAABwW4usfcbgow1+3UjE8LkbZ8TfwdIdg8UPecRtmoxjO+YvRpADAb9uBz5i4rI3MdS1dU3DdAH6MA25nxY/39f5uZFUIzJcrUQqA9Mtd8TOQ7ZthfmJks9tjtmQ7OUYb3G6HEY3ML7mwFuKRofUxUbqjg+r45lz1CmzAco3/4ZXw4YV76iYVAS/+pXKFfrxBod365Fq8aOvvmbJYugBAthDzzQCNl8HUQXOJuYaHPlhKA0OhE1sN1h7I/WyHQFQDHHDFeAXCzH/LkjS0Try/ZgaEIDVXoLQy3UQap3Mj7Nslk53MBBRj3lgDAQ0P43vcDAAcFeFYHGvhwCIEe4Ecz+9sVoAbaP4RAhxDoOdf3aU8wrTerAMABgG9fAObwRYVVdiHcSL6mjI2R96sDEDW/woBdchtFveLQZwVgPwfY/s55nTsO0McAsG/80nYjAQCL8qvg2yz3AlMxKinLS9pwpnZMKP2w2FtSvFxSHi8o11qtbdsfAuFbHYA5bJVPtim49ZCf2IMvWXFKCDQU4BUr6wBfQLDYpcKUSlVgy792NXCbACz71QTfMeHnUx4sbSHGUoqHg7BFAWYPuGoySCaBoAYDggGiov6yAyznMSPLGdePwq6G2bNrNNRjmGg5AG7me0s7J8gr7jl+LmG24/WlF3nv53nSwhy7G0ZY3G04YkJyuW1CA9EjAOAYE0gBgKd0w611AwAHAJ7VgQY+HAC4v4FOGzACAAcAnnN9n3b/DAAcTLBmuUDf6iHQPgBz2LMCsDOVUgXY/Q4AVgdqF/7cAGDArwOKUwZg35SqFVAtBs4BsAK7KbpJTFme0wb5jOAY1EVeLihCaag4YUGrhDN0Y7EbzxCA3+oADOOiPgBOtkwopgEwZTBGUgBGvi+XeoIuivJCUIDFFIujA1QB9s2WSl7/5gAwf686n1u4svAvJn8wbaLKLJc8UghWt2ko2HCFBgSzWRZDNPqRADMAmC8bVXDFCXp7IsIA2Nqgab72egCwnZ+mCRZ+Tyz3Fzn1mCzQskgA4GR/PwDwnNFNCIGu1VDfpSlDCHR/qwUADgDc1wIhBzjkAIcc4OAC7e4Rt1sIdBOAszVKOkj5BoZLdbNlAFb1l6BaNdRfg2EHygbBUIfsHjIxRHOMAmwAbCdoK1QZ7sJ400BcR0SokcpQQRGti5xyqHswu4Lyu4fQTXgYR5Rl0hYuB1S/yECk+f3Nh8mtDsBw++4D4NQiANyBTQFg2ASL8zMUYK4DzIpiRom6H7NRjMFvA4D5tKlr9M1QgDn3NxZ4BfBKHxAAtvJGVu9XAFjDoBH6jPJDqDlc4PNqx895wALBohjHAwAcUcLmWlXqgA/A+Dfn2ladX1l1XIqBUnnv5/mcCX1vmWBxsxSlmF8pAGPGCJMqaZJQiprZQQHehduq503IAZ7VfgGAAwDP6UCnrbAFBTgowLdy/wwK8B2kADfDICUdEfl61TIVgGHjjjIgCK41Mx2E5EJpRRkkqKWoMYsySBg8oqJmdu2QUAYJjAATKitBtGsZJHZrVWdjA0Hsg83s8HGXMpAFAPPAGgqOArCBqEGghT+jfbCewK86QfOoWPMdkU4rlFkbRNu+4HtgwtW1uDqpO94h8N0Yv7PpVUPJ5MjbiOhotWG1N17iZ48IJaliaJQl5WVEyxb1d8ru3OoAfLou0NL2CHsusw3Xy0Q+MCr6IrA4iQDGGm4PYPRCbc1TK1bwEgbbziGfci6G1m1e/1yfltVaMSMS8DVDLO3U2tcl1xc9TkKb+TOUUr6xnGC+MCRcWo5edkf7pasXrK47ti8MwLYMHL8Lx2/k9dr1b4Mtu+7NQZV3Q51r3VfpeRkCYIRA83lp1hjHPQc1gc+e07raJdcbxQ8rx+qqHsog9ffK0w6BHntNDK3XeQ/XPtvVvzBZYn3B+qPfT9lYbsZypwPwUIQSmjbUAe7uYE3zpOaaY9q3r/sGAD5dAJ59/oIJVsgBvlNygO9UAOYbtAIwwBwLBiUYnLrBvOb9WiiohTnzABZeV5onabDMg2ofgD0zCVOx8GomXG0PiZMAYMo0ZBXQAZhSkML+Z1B4oUAuJOQ5WiwJkwwIbcWEBO8fl73ZfQkAjBFWQWWO3PKMygKKM/J/q1xgzs8eAcCnCcHNa5+/qwHA4nzuAbDBL8OuhjezwZXBLgAYG1IjOe5JmiNs+cKvEwD7yvEUAOapoIEcYANgfrWcYL3WFgdnxCAPbykAc+vEsbvHcDvjHoL1YLCnpnQ2KYAPL4tUojgKlDZDNAEAeyPu0+sVJUXMDu4bSujsvfdRdM+93M/WqxWr967GpJsIk/uBmzTAzAYvzau9MiDb/S6w+ycDAAcA3r33yHU2tAQADgDc1QJv9BDoAMBzRq9EQQEOCvBtrwDzYB8GWHnOZYEMgDnkGQN1DFDV5dkHYB7IdgAwZt4hZiFHUKlTANT7weehIHctJwHAUQ5pWkKdoUhhcJ1j8AwEA7gAepNUzIjSBR8r3uMQ6aKkBbfBVjHcoTGFez8AcKxQpCZY+VpKUTEAmyM0xzq7PGC/j/gTsD7E+TA8+mR0rOggyMyuVEHlqAZWc2GAVYVAi9lbFRfCEREwvuLySBrurG7QRabQK0QtRllY1xRgjTBwpnFWwkuV4JNSgJsA7B8zY1+HAuzKW7WEQDNAei7ePNgwRVgV4HT/gK8pvor0HmMKMEMp7h8BgDu7cADgAMBz7m8BgPtzOIfadjZADXxBUICDAjzUB/veP+0Q/QDAAYBvewBmNQXwq26uptAwAGsOqAGwOT2bSoMBLBYrhcSD6SjicG8HwFo6pQkwTonquMJPBoChuEH5jSjHABzKL/LqoPJGMUGhYpMrzmuGay8fvQP1BVI7AwB7Z2hCDjByXtERcP4pZ8WOciQDIBQa9X8ROCymWDDHYsfwxgSJK69zE0KgeeKHEoluUAAG10oqQJXS4MOv9H9zeY4JEQjWn0T9TcQhmusG4yJRl2evdrUAqbpAn1AIdNeEgVO+dwBg3k8vBLpNAea0gjiiBLnAmoaB9UyRDQDcP/wJABwAeM4AOQBwAOA5/ScowMEEK5hg3SEmWHdqCDQPTBWAOWw51tqlUG6ShctdNvWXcyE1TFHKuNQB2GoE+wDMpkBeLd02Y6nmjfpEABjWzgxVRBnnYiPUMqE8STjkEkY9gGExM7J8Sw2PLHKkBHslgqY/Su5oBdgAmOlL6gAjH7hAGDRg2DPDAgDzbLjVmW3Jd23mAPv9afqZqT7RvO5r6miU6uSOKsAKwK78l8wWsapbA1/dPEcgMLyLEszGWArAMLiOEhngbynACsRIQnDLjjnA9nm//WwyykzcuhRgp3R3mGCRRoxYDnBTAUZUBe4RaQzwFy8CUz2CAjzcawMABwAe7iXdawQADgA8p/8EAA4AHAA4ALC7h9yOJlicm6f1YBGqaAAsAlUFwL76a/+WkGERs0z5NYBoAnC9vrCWU/Kg+NQAGINu5PuWBW1gSraIqUhSKhF+nS74PTYogrJXxlI3GL9DoUwkV3XX5U4GYHY5ZgAEIKINNw6AkQsMRThNInaJ7gLgpnLZjCLY9by0fc4mZaqLHfsuCrBzgfYA2CaCJLTZSiHJv7HwdaAu1phFktrAAEHJM8fv5jL9egCwtaUPopaC0AnA7CRXKfNugkJd1YcUYERZQOUFAPP9wQNgfrCGEOjeLhwAOADwnHtcAOAAwHP6TwDgAMABgAMA39YADPdnA2AMVA2AgY0AYHN9NkDgwboaAHUBMANxSbRAdKsa41h5JWyHlScoZ+o223aTPjEFGMIjFZQhHTVOqUhjouWS8jSVOr/sgg3gjSmmhBIMzNnuN6cohotWAGBPhpR/brWJtZHfVgBgU9Uhd6I0EMKg11TkqwqAAcf8I3nXfhi06Z9N9bcJxnMe8s0cYINXDUKW/mE5wA0F2PJ+BXq5lpaqwbbnYirHYRQKwAUckzm0GZNAUsboVAG44Qptpjds8qZllHoBWBq7dn44rH1EDjCM5pJFGgB4xw4aADgA8I5dhz8WADgA8Jz+EwA4AHAA4ADAuwNwnLDq0SyDVG4yNp1C51rs7XFeql8GaXP5uuTQpksxkYljdijm10ReXbkhG+Cy4qQA4XLz1DEVyov+TdMLpdZvHEv5I1WAXUkKLp1bUgyTKKt96tfDbQCwgwZPCTYF2AdgrMcO0wbAudYZ7bhLlwpaXM7CObX6KwM8kEtaLVBuhSqgPC4YPKD+cnkjQC8G/UtRf1ebjfs0oJdtv6KUIZjDPyMADPZRvqe5tHvsYb36+tbm9nnf3Mm20VzHfd8MAE+2FHb/GGBAwXTmNV7jGK1+cu3Ax+QByxkpc1XWuZ5pTlGZMfyW+YZhOIECDNuxNhVYuYv7FnfrehkkFwLNb+qMyw5P+64QaEQGlJzPa7V/2RPdGcLx8Znyyz3HQullQoXbVXa8AmDUCM5hyCY1gyPNAUb4NFoe/c5e7ZqShsT/pbge66sdsjt0dVvm+4Jfe7sDgHFfsjJkYwHYD1PnPuybXqmHAE90Fcj6htmclDyyeuOmPnObRwm/hwk2CRSoXKBl9A4vgYLvgylMw9QFmlM2kFNeAK9L5wKd5bjP+i7QRKv1EV/HwQV6hwvDohh2+6h021AGaUbryW1jzhIAOADwnP4TADgAcADgAMDuHjI1BBoWSuI6LAPnFLVCMZDLpCYmHlDpckEbzYHcSxZEN47p6NJVNphJoBCdAAAbhGJgas9UdOzNau0G+DIoBfiJ6zOHQAPAbSDkOUHXoEH/zoqujHqx5/NIAAAgAElEQVTkh4jrCjvoaxr96Hd136AVILj1sG20voIV11wFX0Cz5UK/GmZbSNgpchNLGF2doRxtin1LY8rThAcVKM9asGgndYwNsnjcraDN3+YKGTOBexmZapdl90eFVAFbA2BtjhY282HXYHh7rCOD/zkK9DYA+63dAsBbJ6NF/XZALirg1sQA3m9MVsixafkj9dnG7/nqkEPNkRPMr6wsApTRh8Q1OS8TQih5DYAb7Y1+0NZOQ8OfZtizXQPSIeBZtaymB3zArDlGe9Mv1plq7WjvS66wTI4IJG82MrkCeBa3ZAFu7dVshuVPp9i0yphXOYT+HGLUYd16wHnALIXDBGRsEsJesQ/4vJxaVYQ9wztcP+v1ihZJykozvie38whIjwWAJYpEjp+N95wLN+5B6DNwkwcAY4IPkwcZ3xEAwGymhjCOrKT1OqMsWdCFhx4muvseyo5XlBerAMDdN9jZ79Ty5Vu2FgB4HsEGAB7oohirqLmepVi5yS72Zhh6AvRv/7RddoMLdHCBnnMTHuyfw1XQer9+vV7PqwPsXX9tUXzmQbJrG/jbtDKLFmGKbQ89n8Z870dCHeCqmaYCsJXU4dzFBgCj5BAbxDQAuDg8ptVrpwPAseXuMTNGhA7OCwakHvxa6SMAuClgBgv+Kw+yFZy1SGoFwFpb2K3TUBS2ci7b4CsShVgAGMhkrrlqPMSIpITJACX5pBLbnNAmOUtFssfqudUZhdrEajAziIC+vxiQAj5VoHNvM5gpivufMf9opz7rmzDX6tp229/ru3LaAIwI9L7w7rawZt1rBdDS1PYOp2wbwNXaB4ocfy6jYnUsoeaFmGQJBAsA51yHCAo+pjhkX9gp2mrTeueBz5mnlOPc8fkduMP5Com7WRoAwiwN5k1skCZnphkuPXiD9V2ctQaw7JL0483aatEKBJsRGxtqqRv07gH4em1YG7SYaCHyw7+eXXsYhHoALBegtqi+4vMCxzoZ4gEwznG2WXOetynAiCphBRuGc4hkQS6+lpFqA2A7pwn6gSnADNE51wOO0W94wquk401GRawAfPE+ylZHAYBrsTEDF8MObw/1/wDAAYD5ttF4zth9Zqj/DHbJAMD9TdQ6ITvYqm6FoAC/wRXgAMDjO3vHmgGAvYa5HQGYH0ItAAyAMAW6F36FDOQHi2eaY2He1oStiltnFxUF2L8FGQCb0RBAxz1ETX3FgBihmfFSAFjr+yJ0HMdpAMwo1TI+8dXZAMA8fNk+QycEwOV6RSVJPWAOaVW4EZVRAJgnPxy8yYQIgzDUQdc5FJClA7r9lTDm7ntgHwDje+EY7s+CTOu/2JXKWVx2zZ5I8vec6wRjwTEi+kL+zlEYlk4w4xY+5CJtA5zm9W3Xsq8A8260ADDvbwsAY1IjzzZcYcxmY3Fm5Lgk9DkAcP/Jvdk5wENdbwhgAgAHAObbRgDg1kspKMBBAR66x/a9HxTgKkItKMBzepKn7thDnd2NWX2qltsNgF0IYwcAp0mVA7w1SPbVXxm11+C36djbVNGGBk/MCwxarIXJ+LuWC2yOzfauxz5QmqKEssVZyuKUlXYOteS8QhmEsxrljU9cbrR/vo1f9G9BAbaGEOAcrQCrQssKr1OACyqyY4ZeBl8AMBQ9BW4Rl8VUaguAUVJJc4N9QEdOqC3Mz34IcMv9oZYj5+fSK5QCgE3Fn9x/tfSRfK2lB3jh0Ajp58OonKOF1kVx5v3383d3uL8NAXDbNeogH/swQgHuAmBMahgA17YZAHj0mQwAHEywRneWoftbx4bMFA9vsz+HpjL5cLbrPgwO0Gfe3zDmCCHQPWcnKMC9XXcwR943a2nZ0uAExsz2H7ruBq+voAAPNeHg+0EB9oGIB+cuE1XCMWH3wmYwEsLpD5Rv9RBoM7/qUoCHAFgopD7LjQeSP7CeDA7a3gypvH3NKVVDnOp0+LmXPlhgl2LaRDEVC+QAA2JE5YbqxPmDLblBLjfam/GAIOffwwIAa+uPVIBrZmCs2NYBGGZYbIDFLk8IXxdzIyx8cy9lAGzt7oyvtLyQhVbLXm3jbpfKb32oNwQa+fvRksjyzVvCoAfvnq3gq9ALV2jXuSw/mI+2qpkdzwOAIQC2dnbtqpNa3C4jANgpyB0h0EUOoypV581jgPN8JRc/KMD9PSgA8Lz+PzuHdiiHAlEcOe5Z8tznSAcDSP3b8D2ie43Z+2++HD07EQC4u3EGAWMmwA8C1JzOwzf3eREIIQQ6hEDjvlaZSFb9acwEmT+uCDnAEy7m9RHR5eerD3zwA3+TPvj+H52whemrNkHtTlCA+wAYsNiXA9wEX6UWHgxYvU8/yX0r59cU445TZQDsG/zWgUdAgp1lVUUz5944TimLYXq14DBWHIupaoBfF5pnUGNcp/c7yyENAIyG2T0E2imfBkE6gQRtkcEohz+65v6yGZa5+xoAq+kZHMk9V1mZbJLJEVHu2x9UQwPIfgUY0QJLh9Vt4c/+Db69G7cpvwrAboBSKcCl7rBsl13opt/IvE8MATAG66ag2LHYw24MALu6vh0AzPWdi8wBAtzfUfsX/SIA8PCpDQA8r/8PXf9DZ2DbmX/7EwGAbx5ABgV4oAcHAO5toKAA9/efYIJFFBRgr4/cbiHQZoIzNQe4FX6BIar+GgSb+Y014ZbRUI9LI+7dOVRcKcPK6mFlpiRbRHgqzJJQVqZghWnB5VUokXq/aw9+GYB1oG6vKVxoXSitfI/9ziGoiMD1JlGDAmwzBeNCoA2ATQUUmEZchJhZRar68myihj8Dbl2uqbl+K/C6WUTK9VyJS3C1iFuxLRJG3H2Tr0HtVgh0RDnBBK4ahDcnyQYBeKt0Vz1SIUYuLF8DMpFTB2CUO0MIwu5xTIMAjP5fFKxi2TXhu6gOhUBbbl9XDjCXKco3ruRbkqYMwFCAEeweFOD+AUgA4ADAQ5De9/7gAN9TsLGdEAJdb82gAFdlKpvPPh4nDSngAyHEvljSdO/Ge3g+zln6TT5H1MkOIdDBBTq4QFeX4O0GwC7EZWIOcB8A+zc1H4C34JcJtjvEhAGYUgFgUxA9CDa4QpBlXgKUsVZKZZLywBrK7wbje9SahcO1fhU/1OASjQzTAMA9z5f5LtDtACwFrThkmXN5tfwRkKgUEBO3Z6xRGV0xGGNx71UQzA/jCntrAMxlhHiCBO7T9deUQ3Hl71xJCcBtdYXhAl0geqAypmo+9E8CgOUyQFRCFfpsIByjDNppAnCaMgAXuZRlw3JSAIwcYABwnq0DAO84igsAHAB4x67jruWhz4cQ6O4WCgAcALjv+hkMYZ+pwA9du4P9c/e5c/7qoADf5gpw3wyWItIsE6wc5VhsCyh5pHWAy01G+SajZCGKCJyJ0ZmXGIDji6/coBtXrtJysT+7DjAPsDlHueSamTzYVgB0F1gHAC/SPedG6w/+rd2gILu8Jy17ZM7PLpSyVjO17hhd6qC7BhZOiUN1E80V9ADYvymgfUt2lBXgRRmUiEs3oYQN0SYpXACv3QvAN6b0xhYC7YU+2/bFLKvoVYBthn3XMkhuVtWU59odr3Bux0M3wq73++sAD5dBkggB2TnfBI0dmKOIsszqPLcX60lMPfVKFIkCbOZmTLRmcaaHUW0rWx/zueIbPRzBvXq0kosP1b9Rk9kL2TbDM9QJ5pqyjVfsX9vfeT1snU3gdn+KaKpyZYK1daLE8Ip/nNotMIzPFgX+LvXsrK9Z2DHaYqiOXjIih9HPzWlGSCz392SP7ZpEmSNEedh9xMqCdYRAc4kindSQcyi1fhPU5oYxXRTPKoOUUknHR4eUlDEdrTe0d/Y8HTz4EFGyR7RIaLW+EeoA73rzOMHPWV6sbRJ9CAtMGNGHuR+roZENKvneqB4Au+5KCIEevne9kQGYVUJ4fBSoOS4lHZfLJedhY1JvjAI+BDj8hDolF+tBgNq147sLLeQA9zXhYP8YUIDdsxFlG71JZL6n8eTy3BPY//nTBmDcnzEGRDvxdcVjPvFogbg1tPgCgT/OsM8NjV/Gbh/bDi7QQ63V8n4AYG2UjjrAvgmWQZD/ik6HiwPtiIeEPUzxt878X69k0iAAA3BYmlMjHa07CyjB4Aahz5xNGiPXd0FFBMdnQA1gmGgTA2ArFdEVodEbUxOArYu4OrKnDMD2fXafvdXqAMuDv7qLVyq+/K1whDcFgCWcvarba5QmIOx5flO2WcnfkAPMJZIq23s+86zs17/bwq3FBdqdUT0O9ADWhMXMjnNsq98r0y4AM1Zb9MDr8A1nCIDRvAbAdh3xVtUNeoMxXVlBMr/l5bAPPcDHALC/TR+A+SG3XNTD3DAZgZ326v3KpER7HWCuyc153XruPADmvHxNUeBrHL+zQZZcBWxcp9d9Vx1gAPDq+IgB+HC1pv1zF2gfABwvAwBzKw4D0HAvnr9GAODd2nA2wN/mJlgBgAf61UwFMphgjZhBVi+bAMDbfTEAsLRJ9JM/vxjRk6oGfL1MsAIAax7HiBDoNgD2gcRCn7Gen0vkIG8rx1IH07rCVog0QqAbN3D7lbOBAd3IAYZCFwGA7RWuzzKAzpIKgFn51e9KPABuTvKZ6ZZsowFXpngpFM5VgG91AJbzW7WBu6G5dqngte1RHFOzjpTfno0Q60jydyvTMyiNEiLNkKWvBmwGxH7pI+6jHhBXOcB18DXQZSWyA4AFwoBYu0NE5fLcPlDx62TXQThldTQ/llrCPvRumcn1jIHmAjAiVGrfp+DrA7C0+TYAs7t3BwDzxANgdyYAJ2VB69VxTQEOAKwREwGAW+u8T0HRYII1T0EcVKiGckgHTlYA4ADAfS1w2jnAQjdS/jMAcADgrr4YAJip8NYLgXbQuSMAG4yY8stKnaq/Q+qUfbYXkFXDc4WnuDSSwC/AF/mZnPcLx2cG4QS1VSSoNibKPQXYANhCoLXiquuzBte1mZpTBmAbIHQpwGxi1NiHKQO4uSHQYhwmeUA1dRDKOJ9rGyC1K8D9AIyttgGxzYggf8DyhPVvDGCal4R20VB+aT9PqVYleWgCPO4L4+EIg3kmHEMA3DRms1BnuXYSKjcplUVcKahemSKLuujrD4MAbAPQhjmcnWsxrJIQbQFdhStPAe4CYExQ+ADMKjC2kcDcSwB4rgmWAXBKCYdAQwFePvCgmOGFEOigAM/jN5cq03eNBRfo7tYJANz/tA4h0FXFkDeiCVYA4OH+bWuEEOgJI/egAL8+OcAOUjsA2C+DJJNdOhD2Zm790GcbwHNe8IjZXT9EYksBZupS+GKDK4FcKLswx2LgTfAqRkUYXCM0mkMnYYyF6fu4dCHQfQDsw68fdtYsu9R0gb7dFeAhAE6Qx8lLOwAjl9Yfg7rJhQbU89+3JhssN9grW2UGWJxPKqG4PCWiJZGq2QyDaOpVgXonaWCsxjZcuyvAQ7e8JBXjK984zinBRUpxuX+6AAzQ5nrL0sbNEGhW4738Y5xNvmZNCXZzFd0h0FYGqQnAXGYtXczKATYAXkQpHW8yzgFeAIApDQDM5+b0+u5Q3/bfDyHQU1qrWjeEQPe3W1CAB/rV0AzwwMdDCPSIwNWgAHf2ohACLU0TFGC0wi2oAPcBMAaoMZsEbYOvy9PTwfuWg6yBsp+D5OVvtl0x2wCsCpJ0Icojgd4iSmgTwR06pmixJ+7PDMjVAgiGu28TgKGIcUklXdXwzPJFzTTJtiSll6rlpAHYV9bkKP3l5ptgDYVAV3McHQpww8G4F4Bdo3tKLp8r1JIVJdy5Q3NfQlg0Fsvx9nN5ZWPV8789BBrlePpygPMel/LdhrT1T6ULrWPt1c62Ni+LhPaiuxiA/QcJ9xNVZYdCvAYVYLs+WyAY35PDyVkBWPKtdf91IoLbuCcHGOHpPgCjBjdyfaEA4/6SLpYnAsDLeOEAOAUAI2wcZdA2h8EE6yQ66sxtBADerQEDAPe3WwDggX4VALi3gQajFIMJVjDBup3LIN3pOcDOeKdDAR4C4DbjK2zTVK1kgRxLLXfkAbAL/fVU4lYANvdFDXnO4gWrv1kMGI4oXh5IHjDUq5riXIry11CAxwKwIRgUptMEYDMK6wqBLrP8poZAD5lgDQFw1BjBNedT68/noqbW2kQFQp6hJFsuMAOg5iZzu1VU5tazp57LATYjtYmvc00cBbAF0mvLVli7vG/XDSuxRUKL8ixFJHm4/uLnBPc94ecCcFbkNQB2er4HwHY+fGWYoRifRVxGKSWWWOU+JQDeS5YOgBMD4CQKABwU4N3IUz8VcoDnxZCHEOj+7hdCoEMI9Jwb1OD1NTMAKLhAhzJIJ1YGyZUFQvjgJuOZFTaZgY1/owxSefUG3bh8lfZOuAwS50x6ZZAAYE7hRb4nQBhurKyg4p/9CjCOwRxesS22RtdyFhj0pku1SmeFKXLH6QAYJklWxsb0T3/WTQEKoc0IdQb4ivob0SZOKVnuSUEdc46tOQIXfDxmqmRAZYMaKItOyQai6LMe65uWCACWAb5DKvm9aYLVCME1M6dmDVenPOv2fCv57cnGgmuotiuU44IbTbFu1z/ZxrnHAqrgPtpXBknOY0+YkIKSuTs3b/bNCerCA0M+Tw50MalS5SJjOzgm2zfbh+ZwbSiAqamsNvfP359dHlRDaQBWYsDPszW4xeRBWaSEUk319ytQ5u331AnmNupoBL4uuMbxdgi0wbgraYYiTer2Ljxf36iZYDkwt9B0KMB55Q7P7a33F1zTKK2A33maiZVheeVrjO9Bcv05F2iUh2JHaQB1xnWks82aWAHOc1qePU/p/Q+wApwnEWVrU4DT+v6TTNK587PVhlWMyC7n/aQ+c6vXAR57nLsrwDaC67qD9f29P/1hzL4HAA4AzLe7UAapNf1t6PnW+fDRi89P/Qk5wGPuSPV1AgBXVUFCGaTp/ac3T1WGXnCBrRYBH2fJJKoU5VoXE0qVB1WAL8uZ4wG7DvCKgusfrlFfK00oWS5k4JfDzimiGPU/D4/p+PoNSgoYxsgPTF1YXdW8Swxga4NSDIYx8FTA9UMTMQjlm7jVA9aD4u3xGFrAl0FSB6h89Mit1dxA/i6t10h5znBkZZDczcsrcUSU62AW4BLzrsHVmbeHXN2yJJRZ4tBWdmjGK+Os8gzgGHVIUYuVKItjyuKEMsAw/5vY+ZnPk47y2XjHK3sUoRyKLk0Q8IOmm6Bj0Lzg57+E2rblM/ghNBWMaZg1SjEVXE12q9RN24Nje7AFFXDNx4MQYO5n9qp5mLYdB/VbG5ET7bsr11yuMSEC8EA/xUEWyHktqchy/r5lYmWCei6uHpOuks9nVd6ouZWmCZSBjwM+ht7t0GZer+OcVOepRAXdHe4K1UfQBn3L4ACg+eFO0MKK3nStKtUC/Ty74m0Jebuy7maTUxwh317uDdiGD6Gpv8lGCgJaNYV5XCMyw9oPr1CQ+b5RSM1hrm3I9xmBWuv/9p0O3i10vMjlutH7j38NYZ/39vbcJBXuPVYGySblfAAWhRmTAgiFx7WQ8WtR5nR4vKJysaC77n+QorPnqKAFRcuUjo9uwEqMQ65r90oL3e7yKXDnSazybtZy2wBwwzPC+gn6kJs49a5nvq7Qnw08JkZu2PWB6KA5SwDgmfdPvQ+cFkCedgj0UIrJYAjtQOcLCvBtrgCfcgrVIACP8OHp66JBAQ4K8GwABkqg7A4e6hhw4qa62mxok2cUpQmliwUlPgCDUwHANw4pzQSaTwuAMeDk9EqoLQa+ngqcKLA6IxwAMAYqmSjYdgPfAmAzKQIc8TMUAFxSrsZCgrsxLViBEkW1HYDPUhktNPc3po2CbxYjJxgArOCmdJtwYdWCWLnl2qIA4LaHuM4AOHjbDnbF4AdzDVZmp00t9AHIoK1SlTCZoV7TmrNpg/Bx4IQyQArAPAkBmFBXZswmeKDvQG8LRvs10OYx1UEmpyWfnx0DgdkpWgC4a+kFYC7GXC/DtMWT3gPGBzdbb7hUe/8IZT4A27HrQLwGVh70ur/bergocefA+Ufh+ebn5brJM3VoLs10TtaznOmUSbIKr+b3kLevh+0iIDQCxcGzTppgQg6TITzQVHd3VvM099/SHZoAbOfCKcM68Wau3RZKvdwXAMaCa9kU4CYAR7QQ1/G8DsBxkVNe5nRjVQFwfPYcZbTg6JrjwyNKInGmnwTA3FCsnwcAnkOQjX7G51lrQuN8jgbgHfcBU8pzlgDAAYD7+k8A4IH+MZBDe9srwAGA3eXTNj6zFMBd79H+NoMCvEMrnmYOMIffwrypB4DjRcqqShOAi6MVA3CyEZX3NAEY+9kGwDw815EyDx45PFEHvwrABn1uH72yKjzwtnE7AI4H36K7MshFojDbIiHKPjAh/Poshz5bvV+owBsIA8gJxq4g3JpNnwX0TgWAexjSJgB8+K0G2jGzi+WB+uvYv9uguurGAOAVK4AMGJ4CbGBYhVTriZoIwAZEPvjY90N9khzSAMBdt5bhiYxm200BYWjx/QBMZSp9o/BDRXEdSWoB17seAcBSoKiKcuB+XRItEKmhIcx8P2gByWYf8mEYe8W/qwJsJmY2LjoJAEYQvw/AUICzMuXomtXRcQDgHZ6LJ/0R/zoJADy+dYMJVn9bBQV4oC8FE6zeBhqcwJhrghUAOADwneoCPQWAY4CjhkAnoMbjNQNwtBLl5bQAGIPELgUYPTfKJU+OZ2rMMbaQ3FCbvTd1mAc5PgBzbi4UWcn/dQNlC0sr9bg6blEFgheTfQ5nhPszgBcADFEVBlgirlYzkJhuQAi0eF8Zuc9TgHFeJKy9cguWUGfJPWPBOUIbIQQVTYRQS4Fe/tlUCjC3p1dT1bVV5y26oDJbSQg0q79WpkbyuCUU39yRq9q4dageyoKtGy/5+4jjigcU2N6ny1wFmPNbLQS6/Zv8Y22bYeRghuEm6DyMk1OA3TSP/KNLCfbfY3CFCVpTAa5USVNGixyllBhRpY8h+JsV9NwF8Prt08RyVwbMe2A3ARiDTbvW+X6g5R+6AJj7kvXZFgDGthZ76gK9owIc5RmVUckAHO3t0bn7HyQ6c5ayIgkAzB1tXgjweFTrXzMA8G4tGQA4APBuPUc/FQA4APCMDhRCoEMI9KmGQCP/FwowY5wBMGDreE2bo2MqDjenCsAIE+wDYMo8APfqndksvpk4MaD7+QY28OUDq3I464qZDNb5Hg1lWEOleUBtQdHpPuWkCjDSpNkMC/Arucvyeckh3gZgEClC4HYPgRYANhVXQNgAGK+9AAwIyTxY8dtnVG4GYuE3qgArAEMF5lxIgBHyizUUGr/zmvq+qsZDCmUzdNUAWFTskiLkCN8sBdgBcPcdvB+AC39+ZPJjAPyI9uybBO5rXxl71J2ttw2rDFC8PurnCUd+DjSfnRpAJ8meuCszANt1Jv2Vw+K1Xxik+q/Nf9u5t4aSjGLxFTAXZw5D9kOhbeWOOsJ9AIyPnhQAH67XDMBnAcAHZwIAu4mMAMCTL3zvA2Mmz+zasIliM/ziXPVR9/nuPQwAHAB4Tv/16gDutJlQB3jE7HlfHeCgALt+F0KgJ1yC6yOiy89XH/jgB/4mffD9PzphC+NWvdkh0J0AvM4oPzqm7PrqpgEwK0mqAFvenz8QxvsAYKf8+uqvDogttNLaOXb1flzwLt+joWUC5xDaDEgQ1+eYisTUX3kf8Iv18R4v5hgLlZaNtBSd7b41F4DVRqkZvtyEBV8Fd+tSQjFka6gwXSYu5oLd9X6OGGp17i6hBEsusCmjcvg4doCvGFdJ3q3WZ40iOlxfpxdf+xKtsw099+oX6Xh9na4eXhp3gYS1QguEFggtEFogtEBogTdcC5w/ez8d7J2nx+5/Dy0XZ+jh+95JZ/bOjz6OAMABgK1SBSo2YGyL37H4FUy6OtRQhF7IAe5ouTsFgNO9JcWJWBih5ity7hJA2zqj4uiYNteOTx2Ah3KADV6hMFnZI1OBXCikEKGcTS55JOG6EpCsrAo4FTlV/qCKr4Cvwi27ble/5ynq/QoQc0CoKcYKzALf4h59GgCM+rMxIFhDlw10DYDrLtCV27Mdc1JYjnO9XAdyoBlcvdDq7XJHXoUhblMPcEsow6ZwApAFigHARQFToOv0tZc/R1968dMBdkc/7sOKoQVCC4QWCC0QWuD2bQFA8ROPfTe9+eFvH4ThAMABgAMA/xR9+KM/7W4IFx8hWh5Muz9EP/nzixE9qdroHQ/Am5zKo2NaXz06VQBOl4veEGjOR1aoxYVgzs9WusKFPjfCnw2A88JyEiUcTADYHJilBikDLiUa3qzAC/MwQC8AGAIqQ7EVJBI12CBUwp8lVFdMm3htpe5FR08d5wIdwUynp4wR2qEZReD/njRi2JqmV/0hcjjGRPKnDXDZDCtTBTiT3PDSft/QjdU1+vjT/zc998qz067QsHZogdACoQVCC4QWCC1wx7TAYw+9i77znf9eJwgHAB6BLSEEuvN6CQqwNM1NA+A5OTgnUQc4Qt3asqA4V5diBUXUAM5QyzKOamWQoABHAB51gZ5rgsW6I3IErZQJC7BS95XDmhF+3CiDhNJIrhZwDodZqflpN0Mz5aqVFTEDLHakldpu4tCIOr7YnNaj9UOgwXWJKL5wepb8XuQkJxwSDfDNEzW70uBmDnLWnGHuWMaxpwTAMeqJapsZcPuvfgiH9TW/z9WrSG/fJ1Yw7/HUZT+UGscaFwB4U4/N6dnyQgG+UIYzOlxdoa++9Cn6wy98+I55eIcDDS0QWiC0QGiB0AKhBea1wPvf8UOtinAA4HFlJK2kG9rLvADaxJF5Z2n70waYp1Vn+/hYIlCbKX72vUMu2gGAAwC/sQE4E5DFhW2GSZ0A7BW9dx0/Rng3fkQBZsMqvKqiG8VQeFEqCsqvwC8rv3gfrs+JmWSpi7TnIO2bEznnZzXEYnMoJu+qzFL99jFOAebwZ/MgKgIAACAASURBVDUlagKuHw7dBsccmo18ia3SRNWe2AOmNcSaFh4A4zNS41h0cORhIPS5oBde+wL9wed/ha4evnrS99ewvdACoQVCC4QWCC0QWuA2bwGERn/Hu/4aPXzv292RBgAOABwA+A0cAh0U4GEFuC0H2NzzYYLlFytnpvRqgZo5VlsdWYFCAVDn2MyGzwLAZYwfP/QZaq8owmJ0peuy4luZZomTLpRyvU9HhZa6MUCU8iuyr/MAmHOAVbVvU3j9/rX9fkGUoY5rdx1dmyhoNdmilJISCrodux0wMqsl5PuPn/1d+sQXfm32o/lMeZEuPPzI7O2EDYQWCC0QWiC0QGiB0AKvbwtceeF5Oowuz/5SqMHvesv38nYCAAcADgAcANjdVAw8JANVarGy824utVqlZqyqlTHCjG/9EGgD4BKhz8qajjczcx6ubgS1cAhAbCHrWBiG/z7+LsqvaLL4LoLKC9UXam6UUMbKr+b8qvpbRtLSWIXhmXNp1VGZd1L2tSryYZBZh+DZAOzCrLUsUKMesJlZSf1VqQdsZlYRStjk694yQk0AlkkDMdPCNpNySVSilJOFP8sr+tmLl75Iv/nkPx39wHvgocfp3jPfRg89/F20XJyn++996+jPhhVDC4QWCC0QWiC0QGiBN0YLvPLqV2i9uUovvvAxevXwk/Tyi+N9Qb7/A3+LleAAwAGAAwAHAL79ARj5wArAQHr8MLwiB9irZdamVPq1ZA3gqvxgAKnYUgF2Cyi+FvKcJPz3TSyv22ZXWocUKOhqoxrySmkhEYf9WrUVAGNfEguZ3npmjQuBRo6toLvk4fp1gHnyQ92cDYBrr3FBcSFuzV0LJg3aVGRZP6aUoABbDrBtpaSXLn2JfuvJ/2PwSQxl97G3/yC98y3/Np0/f8/g+mGF0AKhBUILhBYILRBa4PZqgatXX6Onnvk1+vrTvzJKKQYEP3Dxm6uxbyMSzsZ6va3k56m1rOhHF7rIQjb2FEEl1gjCXc9EMze2uZ2hHNYqzLB9D/zatuaTE3KAq7YKOcDSFsEE6xY2wWLwxU1Ha+qypq01ZylTxbFh1GTQZjeYtlBezoGVuyT/FLHW9E1SzvnNYjG/khJI6vLMsMwf4ntPquG/lodr4c++9itdrKiBcKFhxzAV67h1ac/0lOPGijFL1lD1ddWWUGgfYLdCoKMSmc2jFOD2fYQJFtRfXbgecExHm6v020/+U7p2+Frvc+HtT/wIve+dP0x7y/1dnx/hc6EFQguEFggtEFogtMBt0gKr9TF96ql/SU9/4ed6jwg5wR98/9+iM0upGzyUAta6sQDAp9prggmWDM5P04TsIx8NCnDFIJp7eTuFQDsANgW4LMShGspvZuWLJCzXZszsZrjZbLZcjH1gczNsDMAJZYDgeCFhz0lMGy1/hAhnhEEzyvJLySWNUqi8ZUMB1hxg+x5ZvwJg+x1/nQvAZZHZvEDrA8C/u7WaZLEC3L346m+zRBI/dGpllADrMf3e536OXnjlmc6NItT52975X4QQ51N99ISNhxYILRBaILRAaIE3ZgsgRPqTT/1PvaHRjz74Tvoz3/LjAYA7TnFQgLsEJmmwoABLO9yxCjBCOKCmUlEvg4R6ups8Z9U1WS4ELPOCgc3KIK2vH1K5LjiMF6WJojThV6i1XBo2EkMqB1EASHyP5eMWUi23rQxSzcEY20wSCYHWMkYAYHwOAGjrxlEq34XcZnxNRLRZ4f2yZowF5dfCopMkFQ8nhD5DD01S2kR4BQwnlGm9X/gaS96xXVAFf8eC/xizyRWcoSUYWH/HrpRQjkXFlVBoALS8wks6iSx/thlGzJ/Q3tmuAuM7+fi7yiBZI3Dur8B787XMBIA5VLvldZGmst9FKbnOfJxlFXmT18OnX7r0Ffrdz/zzXvj9s9/xE0H1fWOOScJehxYILRBaILRAaIHXpQWgBv/2H/y9Xgj+4Lf/x/TQPU/spgDz4EcHiy2vBUxWyxzFLChOIg55jhKMY2XcOhiiPNBKs0Ogbf/vaAAWM1uumorzA08fZzIbAHjMhXpHArCAYyJlhACWADZCDV6ifJOxwUCcJkQpwoClGRcwPsLFf+2Qji9fo0UscAy3ZaxbptsADMMogy+4HztDKgAwgBhwpX+3k+VyeZdLWP1RCRjHvUpVYAB6lq0pXiSgTEqSheZjaB3eIqICFwEXETbgBCkCT3XhsOoDxj6YYCHkmX8i5P1GHPosOcHqdMXOzmpuZWzafe9UYMT+dOXYAqJx1UrocOXGXK0vN9gmCMv+A4C3Inhq3yU5wfUcX88sjOsfiwu14Xf1WnLTMdiri3X1u/xdwNkcruX3337yZ+nly+1mFlB+A/yOuR2FdUILhBYILRBaILRAaIEhCH7gnm+m73v/394dgDlqcnsEZJ4qq9URe6kslynFyYKKfENFAU1GB8U9YdS9gFtGhFq82HYzus7Gv32fh9EoPteLeBCOMP7GWDjPnWlYkqYsKJWbfg+YCJ+fs+B7dWzfTENkw1mtqNL1FW1Rh/66mxXqAPcBsKboOdfc+jfBTcgWXy23v+H8zFleDwU+hEB7Z2iKCzQDMHJcy20ALtZ1AIYBFBYDYLp6SEdXrlGqAMwQDFjGRWWhyszCAMAZAIwLlUG23lEF2jNiATUGyIv6G1HKCiXorShFCWZQi6FaFvzKdWpZ7sRNYJ9KKL6a47thCI40/5c4L5ivnVIuhATFf20SwIU2736JdAOsQjsDMJZ2CJb98ZeGG7O2fQXBddfAJFp07Lxtpypt1FyRAdwD4BcvfZl+51P/Z+v2YHb1PR/870PY8+5dJXwytEBogdACoQVCC9xxLYBw6N/5zf+m0xzre9//n9DD975DxnpuzFP/9y6Nhm2tVisGzeVySXGSUJFL9CED8Igc4r7vxfjbALjVp6Z3pwuKOAKvLXZPY/oQ4Yj38X+OMT1EEcB7ysIW5Zu6ANMUZOb+Thg355UQ5YQeCFfDANyvkBe0Wa0VgCX90SYOxPwV/BEAeEy/v3MV4JsMwHwBqwJsJ6oqswNw5ekdeasoJOzZXJ9BYLgJqTkWhz4UsbwPAEaeLsKzazdETtjVkF8BYNT2hboJyPfVX3Z9jtoAWEC4yu0d08Xa17mdAPi3nvxZeqVD/f3Wb/nP6D1v//7dGyp8MrRAaIHQAqEFQguEFrgjW+CzT3+YnvzMP2o9dqjA3/+B//R1BmCoq/1liIZCnBFv2ValxK9m0neyIxaGuhVsVDbh98uIleuczW4LStOlhHI7E9R2BRyh373b71DOXVWSFGUyc8lHxCtXW4FyIso0to/oy66lXwEOAIx2Cwqw13veaAowZeJi3FXKSKdxBIKh+maZzr4lHHKN8Nzy/2fv3YMk27Lyvu+8szKrqqurH7fvnRevYRiEhJkZIRwIoQFkhSQDDtnhCIsZ/jCSbEXoH8J/YQPDy0ghhyMUCgJsyWHCwSAkC2FmwJYsYka8ucCF8fAS837cua/u2931zszzdHxr733yVFaek1mZVV1dVevc6JtdlSdP5ll5zu79299a37K1G7LmxdZIpUkpqUoPYWjglpvp92tdn6VVb4DKT4zLM0ucJQ2a/X7N36UPsB+Ym1fSn01Nr3tUAJ4owMP0AL/4m/9k9j9O996M/+Trf+Ja/qOtJ60R0AhoBDQCGgGNwOoR+He/8fda64G//Rvfh36y+eQUYJb7zdnmAbBkSLakCDeFm1lvI+xd5I3Sue4P49ogcS+m9jINmh4yXQpyKd5AHQpzq3uMUaBFaWbb0qnjsPSSmxGYVgFgpkAbkUsVYPP9bz0HxKzsPMWmCvBUDfCTSoGuMmPiNJ3+IbWvrnbBpQGXJVj7625gLzLpzhVNCuwKk1c2DJpoRsUcft8zfX7tI2sPqAETcKsgrtOfpf9vA37F9IkpKtLySAF4+n5yKdD8/Sde/G38wSc/NPOWe/fX/yjecO+rT3E76q4aAY2ARkAjoBHQCGgEJhF46dWP4t//xn8/MyTveNu34ive8o1nCsCcg6aNFGjWxNKPxqRAu/rQNo8XY5TVtfmuxK/hgSPga/8475vZx2D2pJkPt20iCFlTqCYAUxgKAt/Mp5seNKumPE+93mMKtFeipPjbeB8a1nLzgrhhLHvyLOYtAqSpArAqwI3r5rIpwARg50AtN4RbyWkCMJ+wztGur60MPqFxsBZX4oLgy9TnwhxDFq1Y7BCJxbGsMjHdW3r7si7ZF6dnMbnyDPgSeM1z5tGka5jVKQXg2QM5nay5gPGrTH9+fNL8irW/f/O/6O7np//AawQ0AhoBjYBGQCOgEZgXgZ/72e+YWQv8jKRB/70nCMA2tbAjBdnwb3uKsgg0sC09m/N4C8DMeOzcaA67AMAyG7IosxpEAz9CGPlgm9CuzzcxUZ2dIt1mHtb8vROo+CiZlNKVxLg1B37P2lDNPj7Nbbs+X5qyBlgV4A89P8mwVAVYGvEINZr+s7zBCtbOMt3Y9M2tYfOCa4DLNDtWRnEMgJ3ya93r3GqWwK9td5SVtKln2jMBuGBFBQISrwNo1how3YLpzdLrN2q4OwNFYIHY9vd1ACzudMLQLQDc8FZuMZibN45bsJ7arXZxfvpNsPjJCcDcfu7DPzrzfL/8rd+Br/1zf2uhWOhOGgGNgEZAI6AR0AhoBNoi8Dt/8M/x8U/MXlR/z1/5RxPPGDPJXS2QnofcKsARO5Jw7smuJGUJcUiW+VpHDe7cGtpJB5RZJlhUbVs3255ykRpdZkgWtgaYAEqwpImXHL8DoJ2CW3cpWVIhJoCTQ3gcMaRFYM1lnQnrbACO415HfIGRArDWADfL8C+bAuwA2MFtDcAOcjmAsSdxlkmaNFM3ZNVMBrYKaWHMrryyMG2BWODPp2Qfm6LCVk/2T07DK6v6suVREbDdEY9kTK1cr18XUwKw1Ozb9kfOdbnZtfe6A/Brjz6N3/j/Zrs/f9tf+Slsbm6v9o+QvlojoBHQCGgENAIagWsfgb29R/jgL713Zhy++Z1/B8/e/rJGW0kLqUuCGxAgT4fiJxMlIeBHQJmJn5MnE83uFOdm95KTH7gSVbarBnieCRSFrXkAS+B0CnCRm1agTgGe12Zo3vPzLsbOGmfGlqmXUkc8e0uSpPMtRmmuCvDzPw5VgO1lcloA9ugOx7UZpg/7nnFNZj1CZnqGSd9dmk0FxlgqZO+yokKxc4DDx7tIop5cgFRl2QaJf9gGiSDLDj3z2iA5Eyx3ldcO0K4Owtb9ymfxjKmVSRshtFYYZfZzW+XXl/QKIVpbR2EU3iIw4Fuy5tf93feQeabfbbMfmfGINpsDX2f2F1gyphmWG/rOE4And//sNkgRrM17vePp2iB5tr3TyVHGKtCu113LQM8osP73Dz9xsv5X05/n/fOgz2sENAIaAY2ARkAjcJoItKVBv/NtfwNvf8vXW/HDuB8vopC2pfJSOWWdKR+jKBDllEoqf2aSoanx7XaC7jovUUVhups0N/HAmWrpNOs4nL0zq7Pr80sW6EwF2KQhn+fmAHrW+RlfHprMtptguXm/44Km0RXBmQDsRLPjzxlzMW2DtNi3e21NsC4agJ0J1gnbd2uAxYuYNwFvoBq0OTiwJpgKMN3lKh8OfAOPtxVNBAwkS39f6e0bTsEvVWEPuVfZVAwzEDRh1kCvS4GW7klmUOJvLQCvAr8GsKcu0KkU6MsMwF/0pv8Yf/Frv3exO1D30ghoBDQCGgGNgEZAIzAnAr/+Oz+Cz774Wyf2eseX/zV85Rd9Q/37VRVMvp51pnyMIqYNBzIfNXBlRKFFanDbUohNXexJs6xFANjAr7y6NVru/N082gGluEBTtHJZkud0xXUBsPHYcanQ/DsXLI4/UrF2KdPuUQykmUrteRimqaRT81ymAVjm1+78WibqpAi3NWPlfjcxOlsuQPPjv/oChJpgNb6by6YAF+NUVGe5eF3Nb8MW3qWHCIr6Zj/TP6wUA6yiMq2NCL1NiOaFX4oK7YyuQhSS8hzZ39H4qgm9J1ehmnDq4NeF2l22soq1wnbZAZiD769/5P14fYYBltb/rnBh6Es1AhoBjYBGQCOgETgRgbY64GdufhG+5Z3fJftLFuIcF+ZFQksA5nHiOJ4CYFcI11EDPKdPbjcgmnNo3TwDwJNcxJN7zgUwujSf49Z1fpJ5WQP47BpgZyJmTLOceRap33R1GY5z0FHasYGD4Fq4UgBe6NtVBfiCUqBPALDr92tV3ybUulUxfqMckIwDtBkknKscbwquCFH1pdOz1Pv6kcCu/J0reFYVljZHlXF9butnPg2+J68mBeA2ANb2RwuNPbqTRkAjoBHQCGgENAILRqCtHdJdAvA7/uv6KGepADcB2LRB4rxz+fRnfshVANhkItoa4Ja4Pc0ALOfvs81o++YWMJrGvZO/BxiNc1SeUYCbKrAC8II3kt1NAfhpAWDeFITbRtpzrfzaL4s3Ra0M+6aGV9zqxO2ZKRUE38jcXEGIXEyv+DvT+7cgs9o2R67Gtw10TYV013a9AbjySnzgQ7MdoP/qX/4x3Ln1xae7E3VvjYBGQCOgEdAIaAQ0Ai0RePDwM/h/f/nvz3z2b737fbVyet4KsKTjzjPC6vgWWZsrR1iyBlgAuPP4Zvb6dKZAE4C7Z9fTAMxzcQDM7MvRuAR89jSeALARylwNtVW4NQW68zpRAL4gAKYLNNOXXeoCb1Re9A5y61UdV/drnzM3guR/GACW/r0GeksvRCWqr48qig30yh8I/PJeMEZXPqKSNwiNv1oGkrom97jVgTHOMrXAq2yXPQW6C4Df85//36uERl+rEdAIaAQ0AhoBjYBG4EQE3v+v/8ZcAD5LBfhEDTA1l9Wmf2JOpQDcfnF3fX+zANjxguk3bOb4ZgVgdiq51gCb8CgAXxAAT7tANy3hnfGAXMiu7veYIRb12XICwAK/sai/Lu0ZcW8CvzyGZzojlzTLorNfGUka9ImFqAb4Chp7EyXYwK+p+1AAbleAFYB11qIR0AhoBDQCGgGNwFlHoA2Av+Obv/+JKcCrp0BTjfGXU4C90qRAd2xzU6ClRnZFil/g/Wcr3OVcBbgJwNMwPA3A7BAzSYN2tc0KwIvcdwrAFoAlfYDOynmBMi+A0JeG364NUkz797xCvuvaIMViNc7WRH4YAJFdFqNDnizAhHWdhNTq8n1Ko/KymZqXmxvYKb/u7+5L46qbK5QviwJ5nsu+kvIQhSjLXFKbXb1v6dPsikZXhOAQnijAgYFemHpfgWxb90sFeCbENgBYcNf+zIQNAvAEmFcbPNoV4AlkH0+xOZ4yEjq7fJph23OiKsvjOnMw+b1N5ZbHqZrnidt108zBfAP+nDZIPNYHPvQjM+8xBeBFhh7dRyOgEdAIaAQ0AhqB00SgDYDf8y3vqw9zlgowa4A5P3YZisYheE4f4M4TMq16VgNgN0+c/UbdABwdV0lPE/wF9+2ucSYAd/dSbgNgmcPDxzhld5hJDXDdjrU295qkQ89SgVUBNl/ktQfgnF11fZuKbAGYdbjSeiiJkVdcbQIiPwQOhhi+vgMUphaXF12UxPDjRHoGsxaX6caETjq0UT11bnVs3F2VOSrCdVXCKwsp3ZXbmLW/bNQNIAxjeGGIquL+Flor0+PXmV7R8EqMrfherPely3MY1k7PlRcik3ZFvMlCqROW8l8EdadfY0N/ukFsApr2c6/gZN5dAnESSJvjjqwvWP7mcRyYi7q9QPc7nrfv8fylafLU4wIjHBuqez5+/sMKwAtES3fRCGgENAIaAY2ARuAMIrBICvS8tzF9eNs3zjXH47HMc0+aYK3uoLyKCda8c+Pz8xXgFSavC3yA8z6/NMvqT8Hvin2aKcT5QWw8geqpvQHhE5nQZB27NWPlfrdqGyQyVBCG0raV1xF/dqn0jp0WCGPnLtoGqRGeZdsgTQMw1d+qKISwCLfTADx6fUfU2wJ0wwsQcnUsjoAwAQIfBTxjHhWY9GJ+LqKoA2CIkltYC3dzlZq6X3NDBn5k2iKxgTfhvMGodHyWlTjr6kzHZ8IfDa/o8pwHhOFQns9LHxWBV9KcWevrCwbXyqvPFOr5fdRmXYHuZnL1wMtcyPNdpruOWiIQAj4dwE+OWCH0OIAs72QY+FAAXuaL19doBDQCGgGNgEZAI7BUBBSA54ftqgNwlo2PAbAfmF7NXpAYdaie2oayHzNFj20KwBIOVYCnFOBFAdhIu74AsBeFNQCXNKCyvXslwDMBmIou06HzugYicAqvu3ClTZFfAzBNrqTlkQXgMjStjQihBWuA2eZIev/y/UML4k0ApiDNVGxzG/ihpwCsADz/XxLdQyOgEdAIaAQ0AhqBpyICCsDzv4brBMBipMtyTN+HTwAW7yAHvArAXVeLAvCKABxE0TEAdv29XO/eNgDmRVqUmdQbE4Yj1hITXgvTCklSqJm6QIT26OxmWh0x778IPBRRYh55ofueqL+l7flrNGdKwwReowD7ZSV/Zx2y1MgSgOePI617iKnWClkkqgCvEHx9qUZAI6AR0AhoBDQC1y4CCsDzv/KrDsBpOmqURXo1AMMz9c1eYMCXJZDcVAGefc0oAK8IwH5ojLC8qIeKxlk+WxEZ92ZubQBMIZagy96/zFiI2Fyc6dN5Ib9nTj8rWpnGTAAGgZjmVjS7IvgmPeTSCon1wMZ4y/X8FeVYXK+M4ksADpiOLanQ5kIoqEB3jCMO4Nt2aXFXnz8ynckeZ5ECffoa6MlHr5jhrinQZ/Jd6kE0AhoBjYBGQCOgEVgkAgrA86N0HQCYUXBtVMkFpmtMJMEJolgBeP5loinQy9YAkyQFEpmaHBoAphO0A2DXtNrYtZdinAWmPBfGzbmwLtBSJ8zDGK3XOu3RUysWQC08U9PrSW0wC9xDFFGALAqRSaq/KXCXWmDr1GwAmM940vKIj7S/IgDTEov70nNrFQXYrCotcIWdyy4XDcCs1fbw8x/+oZlnpy7Q5/Kl60E1AhoBjYBGQCNwrSOgADz/67/qADweDwV4Je2ZHCJtncgARvGNkp4C8PzLRAF4WQAWqysqvRaAfQKwuLBF0jqpC4C9skI6zuTCDake09pc2iTl8pWJq3EQmTZGbG2EABXd3egQTQAOQ6QhnzMQWwOwbXPEX/B4VHvZzYeOxWwbxP9CPkcXaT5OF8Y3Lpis4TI3fR2tCs6rw/MZADC/vw4TsO57h++vALzA+KK7aAQ0AhoBjYBGQCNwRhFQAJ4fyOsKwGUVyNw/WesrAM+/TBSAlwVgsq/p92sV4DCRWmBJRQh82+eL6ccNBbjIAf4pK4yHGUwDa1usXhQoK3pLczHHZz8ko/56AXJCMIvbQ6MCGwMsDwUV4NKYWbk+v+47p7M0ld/I8wR+CcHmjwVfL+gE4OFw2Hn5rArBq6nHFw3AZmHh5//9D86MkSrAC4w8uotGQCOgEdAIaAQ0AqeKgALw/HBdVwAuqIoBCsDzLxHZQ2uAW2qACXhBRABlD+AAoRcgfbSL7PE+ErYaKoyDMxOXvThE2BuYdkhUbVm5K83CCajcLwfyAmWeAWUB5CViP5EeWTyGbCRq8bnypa3RmH2DwxiImVrdQxlSEQ5BjThnGjPVXp9KM0H2JI5GgYFd/iEAUw02f2xrpSCU9Om2jXDehGnWJed5bv7wHFwj3pYD1OdPZXtqk8FJGoEvu5kOx11J3N01zBUCLkx0KMBOwW/7hF5V4oO/8sMzn1YAXvZ71ddpBDQCGgGNgEZAI9AWgS4Adq+ZN3/RPsCrzD/nX5vn3Qd4NDqq639dCjS/cyrAghPSNYappHFdquk+tcsObf7Mv7vPzL9rH+CW7zgdAjsvT55897vei3e/8zvnXxFTe8y7QbsOaHCPADfZzroPcEV4bAAwe+hmj/eQPtoTAA5Yx0t4JopFAYKkXwNwU92Uut48Q5XlKLOURCwgGtKRmX+oJNvUZenv6xszK0QJSkIozbWiGEUQS+tywi/fV8C3cdF6vkl5Fgc4zxNTLVf7K5naFhmJvGQ/41bdDsCMbPM7krplqtSlqVMuqnKuiVbzhmr+3dyhqwxATwMAAx/8FVWAT33j6ws0AhoBjYBGQCOgEVgqAgrA88N21RVgBWDgw8//OD70/E/UF8PWc0C8Nv/aaO6hCnCHC3QTgFk/m1kFOPaCYwBMEyzWAIsCTPtxrsQQL0UlLQV8yzSTR9YORwRcMcEiABsTK0Iv4TajQZXvIx5sogiZ+hxK/W8R+FK3m3umXjjwQgPODYU19FgQT4MmX1ZwmH4tqz3yTgaMxQyLLZiEvNsBmEqvg2n3WK9qoUJKNbtjaw5AbnVp8nqb5n26a7Wx9xkBcMf7dy7QeGYRQwF46S9QX6gR0AhoBDQCGgGNwCkjoAA8P2AKwKoAz79KNAUabTXAXhDUCrCApQVgKsA9tjrKnWGVaUNEAJYaYKnTNc5sfJQ03TxFOhqjyjNmOYvxFTLquSaJt6Dy67G9USjAm/shosEGCvb2lb6/9Ij2RfklWPPmjmiKVRg11jk+E3qp/Ar88r3Z85eQjAI+0derEHqmYbY1oW69RqYBmDs2oZAA3FXHS7W4Cb5NWBcoD5i6vcglOmufVQEYsoDRlUI9L0OBSxwKwMt+f/o6jYBGQCOgEdAIaAROGwEF4PkRUwBWAJ5/lSgAzwVgQidrgNlOiDXAkgJNBdhGV7rJshbXj00tcESzKnvxCQEWKLIx8jQTAA6tdbnHGmJUyOEbyA0TVITouI8qilCGMUrfgq+0OTKtjaqqAF2kpUbX1hCLIgxPfhf60cQavQHA1H79gJnHpl9YXXvccpV0pS/z9VIH3LFJj2OrTjtIdxBszMOM8r3cdlYA3P7u3QDM91cAXu6701dpBDQCGgGNgEZAI7BMBBSA50dNAVgBeP5VogC8EABTAQ4qD6OHOzUAJ5Fp+bGpogAAIABJREFUOM1aYVGR2WE3DhHRtIqp0ITTokCRpyjzFFVRwisL+IRCptAylVlSn6n6JkC0hioZSO1vFSVIC5MW3YREk85sKqCl/1dl6oeZjsufJfXZArADOHmexfBWwZ1OZ267SHg8vrYJr25fSaEWd+v2rYbdxjHqY4mDNt2oF7lEZ+3zNAAwU6DfN/ME1ARr2e9VX6cR0AhoBDQCGgGNQFsEFIDnXxsKwArA868SBeBWAKZCyRpgKsBUV6PKw1EDgCOmOFNJJQyWJXLuFYeIkzUEcQQ/ipCnKdLxEFWRWUOqCqCbcpkhij1xe6bLs6i+YQ9F0EMe9FAgQFoaQLSVwqDrMBOqqQk33YtF2bWqsqRqW4V3ArzmRqCbdXMjgHdtfM00ADdrgucpwLI4YGuUnXFW/bOkcts2UotcpSf2UQBeKmz6Io2ARkAjoBHQCGgELm0EFIDnf3UKwArA86+SawzAtF/mTUL1lmBXK555IW7HYhjVAOC4NAA8erwnKdF5nhmwZA0vXZHhwQ8ixGs9REmMweYmstEIoyMDwNKWiPptkSPNx4j6sZhmhb11+ElfVOCxF2FUeMjYzJqp0dalmeBLXg08/tZ8XkKlfEZbb0z4FUCVWl9zbqISsy8xf/bN79wf18WIKjLheNYj4V/qjO3zsOfAxzRNBdD5uWYpudMKsnOOphIuyrd1vl7kIp21j3P9FiOxepnALReUct6zfu/2l4WE5jZ1EtMp0DQvc+fL43I9QRXgZb89fZ1GQCOgEdAIaAQ0AqeNwMoA7BnfmHkeKOPxWPaL41h8ZVwXkCCIGrOnyfxL5mTS2WT2I2e0nH+V9v2li4m0EpVmKPLI+SwfKeo0f++eXzRp8MwAuGEUO5n/2W+seZ5TX2Kz/K/5FOfpnE/P85iZd01Mu0DL8dgZpjLCmRHCzPwfjgHICDZr9NjU15YqNssetQ1SyzdwVm2Q5n3BXRfIWbRB4i0nEGZThB2wSb/bshAVl3/vJz1xcL7/4ss4fLyL9cAMBkdVLmnApiWRMZ6qSg9Flkmv3LW1NYR+gF6cYC0x6dJlXshgkvR7SKsC4aAPP+mhqHykFc20ImQIkeYGEL2A9bys9aWhVSmmVoTgwPOl3te1PeKxm2nO/HneBUwYl9fxc1mnaPfIgSe0Kd5M5ZYbQ8y0RNatBz+eO8FZ2kE5tdf+vf7+GuCdsS5Y4ltKv+PVtwnwtoFw6++9QgZied4UJcsfng8fGeP6HwivFEftUhYgzNXH2P/ir/7AzFPQFOjVv1k9gkZAI6AR0AhoBDQCxyPQBsD/1Td9X73jXMCqurt48PVtAOyHBGAKDJwPToDXiBJm3uQJOHLe1ABi97zHjMkCFUG4BYDdPNOBMB/ZXUUeK1/KC7u6mLj5r4hceS5zeTcv7pobnxRzJvNUB+STb6N5vse/I6+yJrect5vZv3l/C/hsQ7rKlg6P9wE+JnIxRKJaBbYkkqJYjMoBMGf9jQzQ5mKB+0zz+GHeZ6fg5dOnqCwxGo0k/lEUyR+ZP9uyzHnH6Xr+UrdBmnfi5w3A1PBM/exEASZ08osinPKLEpCNE3hFiUcvv4bDnT2s0f4q8HFUZhjzomZtr/syqwpZxnZHuRybAMznYvvF8+/ra31sbt9Exd7Ba2viGs1634yqrh+JX/MokzUwuYB9PzYAWphrVuqRgwBhYxVpGn7djd4V49ACsIxhjVZK7jWmhdPkOQe47nfG4XqS5uwg2KznTS5wN6AQehlbt4p4NgA87yqa/byAr2cGYLMRggMZUM3ADYT2/Jh6blLO+QXY+mtmoVc+fvFXv3/mGygAL/e96Ks0AhoBjYBGQCOgEWiPwFkAMDuDrKYAWwC2H7NZUef+fkzicAl3liJzr0DBHRoZhmQ2p5BWOQUKk5nI7EUKNnw0AgXkZ5m5EYZFoDj+yNOr/Ape6SErM5m+cb84iAXMZs15u645wmPXJvPExmbia85vsrnMRHNOq2wnAJjnKt48JkBlZdjDDxL45BAnpFn73koBWOJ0YX2A5335Fw3AVFgJa70oRlABhw93BIDDzFzQWQDk7LNrL3BXL+sgj6seBFWmCnM1JEkSuSD7/T7u3nsGg+2bQByLBjvOKwFghAl4+GFagmkmYtsMe7MWppcv06/52Zgk7bZpAHYp3V0x5jk1t+l4NweIWX/32cpJsHCi/koMHABbhdeBM9VfFxtZeDgTBXjeVTT7eQPAbOPkVionKvAxBbgGZCaju5QhpwATgFUBXu4b0FdpBDQCGgGNgEZAI3DaCLQD8MSUc57C5uZpbe/dpQAHgVcLiLMwzkHqdJXZZMJqBB8xebUlca6Ujpl3ksJL4J3x6EoBBQArM39z87jmIwsOXV1fUeVsxiI/s32oH5kOKstu4qdThS0mrmZ+WKuqTQAmqHuhNcFVAF42/u51qgA3IuhqQq0uKatbXIWRG4ytg3izNNyQ5ynAhFeCaxyEiFnzezAUAK6OTF0EgdbBn1zwTDtgugWhuKqQZpkA8OHwSFIAJG16PJK63Nu3b+ONX/zFgKQDGABmm6MijA0Ajwtpp2RWnUJZReINzNcmYSSKclXkx9IIpP63kVbgFNzWAa6ko/TJ1OlZ+0+vlskinn2vWenPPIYfsh7BwPG0+nvRAAwvR0kF2M/hlSb12aVCu3W+gAOVTVthdYpJfTZqMAdd/vkFBeBVxzB9vUZAI6AR0AhoBDQCC0bgTACYJXcdDNYFwFFAJdaUhS23+chZgsh62DpF2BzJzVtnZTW69+JcLJDXdby/PW5TmOLrKR4Z8cbU4tawXp/I9DFZzzx1lvzcFKYkftPK8HEAbjs/f44J7by4qgIMKACfIwC7G5GKKwEY41xqgPP9I6lDWAvj2lzKATBrFJgeDZ9QmyEIQ4yzVGopRlmKxzs78vfBYIC3fsXbECU9+GFs6n+58hXEGBcVjtIJAPtVaAaJ0hh1NQHYnf40/E7/POtmYi/hrq2tBsANTGJqZUcGDjKsh64L/+mczZroBvzWJlgWiucB+rwBYKXnLQAThKVGpTY6MCYBMlB6QaNOgtBL6neDrgLwSvHXF2sENAIaAY2ARkAjcOoItAPwD9bHmq8A2xTdlnfvAuCQKckCvx0A2gHXkk8nilE7ADtwnJmq7JVSAti1sQuLbGUp9cIsZ+TGeamIW5xvU2d20+C6vK1RsytzPuZgN9+JIgih1xzDzR2na4fl/KxBbvPVnPcax5nj3VxOexEoACsAH7suz1oB5gBgUo09dviFl5U4eryLbO9QVGG/rKRegRe0rKRZ+KXy6QUBRnkqgMjVJsLhzv4eHj1+bNyTfQ9vfvObMdjYRH+wgSqIZDWs8CMB4FFeSc4+FeAA7kb25P2iMJTP1VSAZ62WzRsA3cBCEBZXulL08toNmqDdrMFwtRjOLZrpzNPGV8dSoG09gmuB1ARk3uzzPt9pB4TT7V+i9GkCYX22ZwGws8k2o2gDgM07qQJ8uojr3hoBjYBGQCOgEdAIrBaBLgXYpQRz5jgrNdg9z6zIrq0TgIOgU/2dVpYdHB4zkbI7lfwYDTdllyIc+FH9e6mnZaqzfRSwnKM+E3LFGKrFBIvw29wMPzAf0/m8OMC39CsPFo6Fbd382M7/rYu1OSYB39biTgnITviREsa6xO7014MCsALwuQMwHZsJfIRdPytx8GhHAJjO0H5WiFOw3GRs60M3aK7uxKEov2mR42g0RLTWk3rXVx/cx8HhoexPoyzWAm/fuYtbt+/C763ZlJAQ4xIYF6Z2nsXrgZ/UwCUwTgMscVebDGCzaoAXuaWkDoTgy8Gk8cjzien0N1WDQWVbVsx8r3bVcxDs4Nfd+Ex7duknfB9Je7btmGSIWL4EY5FTm7OPMcGarGC6lcDJsiIXG8yAyM19WNd/2CRFqwnWGXwVegiNgEZAI6AR0AhoBBaKQGsbpG/6vokZVAcAy7xHALhLwfWQNdoggWnDRSHZiGz3KSnEDYisIbehzDoQrmdPzZRjtunk9HNBABZXY3GNNqnbfkD/nPaNZYfNbEU3/6S5rR/FU6nXPBMjcvgWXCW923b/MIDenAfamaHUAk9AegL+BoDFNWYqxM77punhs9CXPrWTArAC8LkDcK/XE2WULtB+WmDv4WNJgd7oDxAWBDpavIvnuNT+ik17FJoi+zDE7s5jxIM1+f2LL31B0p+T/hqGw6GkZNx97g249+wbEPXXkROMbTukvPCQ5sZGnAAsoF2aGl/aqMvqll0BWxZ+Xc1ys0aCg5sDWmmz1KiZbqZVu5U1GRKm2h8ZEOZYaRTipvIrxwtsv+I5KdjLDAqLv8Y5O09eMV2ScRyAj+9nBvtKAXjxgOueGgGNgEZAI6AR0AisGIE2AH7PuydtkGRe2roR6JypZ8tOnI92AHDBtjqil5o2R6KoeqWF4tL615z8vauZ5XyWW1uN7NHRkTzfFFjczzzGKHUFeLM/Pz16JN24MYflvNm14nFtkeynqE1OjTBT2hRv4/0i/kHm0zaEm2myNZ/DLQrMU4ClndMKmwKwAvC5AjBvFF7EknbMovejMY5292nRLGnRdFF2BfXsZZa7PmNxBD+JZYDZ2dsVpTfNM3zuCy+CQL29vY2d3V0MxyNRfbfvPoNn3vAmeEkiAJyVHkZZiShZE8D2EBnw5X+8oZk5IYZX3RLqrNoJB7F8JJiy3zHVaMK4G4gWqR/mfevefrr2oTksNJ+bTou5WAWYir0BdJ4vB0rWeguw255xHEAlhrTpZ9/iOu5mIcLzCcCNf3Aag5m2QVphZNeXagTmRGCcjmSPJO5prDQCGgGNwLWKQCsAf4vtSsF5i3M5to8OJB1EBj2TWej2m36+BsQpEUReghBFmNgaWA+UPAqrkFoLKIyzHGVVIMsL5EWGNMuRZSlSqsjsKOnHxMzW743zUrfNmsuKd8sME1cHvJ0eM2yHFFLFZpukysz/Qh9JEmEtChHFAQKZG5pWprT1CTxmMZpMSZT0jsmtMaotf2yeiRWFTHz92iunuYvPtkQrbE87APP6YSYs2YjCH39mRq3rA7zCqdcvVROsRhTPuga4C4C5ehOUBoC90LhFuwEjjCMEbG/k+zjY2ZEvnO7PL730EtbX13H37l3sHx7g9b0dVEGIjZvb2L57D8lgHVXENkgexmmJuLfGtScB4ICQZgcLU0Ivh+/cHNxN7yQDHVO2qxJsTVQVhTyKWYDtf1sR8KySa9qZu/bmxz3vnHW9e49F4Vc+/4WmQJs+bO57Y0wYT1fTTYe+0SitDROMGmzrOjgA+mb/X/yV7535HSgAn8XwpsfQCByPgAPfV8eTycNbNlabSGiMNQIaAY3AZYpAGwB/xzf9QK2YTsOhgKFTHQMPh+OsVitnmage5zlTwiY8x3mh52PnKEVZecjzEnmeIs0ppoyR0VOmJPyalGVKN+zHK8AnvWqZ/OvDj/o1QBujKe4/eQyZZj3j9670l/NTJ8LM+vyzoLl5TjTyKvOsNsgqsxRFmcl8mKrv5vpAwJd+PwTiJIpkLs/H0CuxFlSoyhQl+xXbPGcqzMza5OSwyjKJA7mg+bzsQ98g6T6y/KYArArwhSnALn1BTLJsu6QagHmDEIDDEMPdXbnC9/f38eqrr2JrawvPPfecAPGLr70Cv9dDvNbH2uYWbty6jbX1G8gqT/oA0yHa+KybVGSaF8igZvgLftR9A4lqaVsjuZRlB3xMTEnLQhpF8QZ2NcCs7WW6NR+50jU1JtU/C8BO3buLwG9tuHfBAEw1WgZoGdBNLTUVXXE3ZJpM4GNvb18WODjoMfZctZT6F5oxcEAPSvybX1EFePkhXF+pEThdBAjATfg9SnP04xAKwaeLo+6tEdAIXN4ItAHwf/nNP1gDcJcCWngB/N6m9OKtTUqLooY1wiPL9Nx8kWqsyxRktmBOEZRtIukJ49FsyoCtZCVK94wSNLEqCcCN5x0Ac/5VFDTpcjPJaYmlRCB1xid/72ae0qayRQV2oN72DVMsq/IMFDpcBqC4MpcmK5D10Tx/k/5Mb5/KgDAhOPARBxW21mKEMmc0QCvp3ywhJFRznkihSs7f+Oa4jM1JSrY1t13yMlQAVgC+UAAmzM0CYN4kAsBBgPHBgQwqjx8/xsPXX8f2rVt4w3PPYZRn+OzLXxAArvwAYbyG2/eexebtu2BiBQE4SdakxqKqTJqI6T1r4FcUyzkA3Ezv5evdYCYDGFOfKyq+ZmXPrZa5waBZ49s6iPCz2CdPA7/ueGIFf0EqMAdgtqni9xdGdPK2jcullRN7RtsY+3wuRMXVzdQMcBx4g5Bp01AAXnLw1pdpBJaJwDQA8xh/8niIr7y5phC8TED1NRoBjcCli0AbAP/Nb/nRej7nMhinPV44h8k8H/f3x8jgoygqFEUmj1RypeNmmaPfXxcANe18Jo+c9bH6lumtMi+dAmCqw4Q9AiznUny9KMJSdkw11Og6cZRYAJ4d/unaYAeO7j2rfHYKtHneuD93bYRg0aJljueL2us28ZsWD5sClXz2EhVdaRvWX166jyQOMOitSZkj06dpUMvXigsO95fzL2Sey/c75qPTMM9a5gJUAFYAvnAAptnVtALMgYe57tzY8ogrZw8fPsTuo8fYvnMbzz1zD8M8xcv3X0Pps0USHdUTbN2+g+27z4oj9NGY+fI9AWAqwLLRBMsCsNzkcxqhOQBuOuEJ/DoA9kz7oyb8Llr/Kzf0jPGlrea3uatTlS8WgNkGydUBM33d1kHnqfwjUJWFDGpRFCMKjQkZU1ZEVRevMyrlHv7tr75v5tilKdDLDOn6Go1AdwQ+t5/Dqb7Te6oKrFePRkAjcB0i0AbAf/Wb/4GBtarCgwcPahh2abhO7c0RII/6KKQO1QBrreDan02N6nEF16iYZn/JEiTqMVOQYop9FINp+d/xlGb+LJVkfEQlauqiAsi0ASu/46NRJp/ZAW/zUUB1To1gEBhIdvFiLbA7BmHVmMBO2nXKR3diEbMnsyHAOmCGgqnSUYC1pIfBWoI4DJFEAUouLGSpaVlK4A4CxIExsS0y/m75TQFYAfipBmB3c7EA/LUH97G/u4fbd+/g7u07Yor1aG8X+8ORuOWFvT7CtT5u3rmH/tZNDMcFogYASwoFFWDWAru2ZHNGjybYNlcBORiKAZYvTF1vx1fY5t+arIFubifMsOwhpjn5aQFgr+fjcHiA/f1dHA0PkKesaeFqXy7GCBygaVq2uX4D6+ubiOMEXunbmhf+ExLgl35t0ni+GQsF4OUHdn2lRqAtAv/h4QhfsoFjadBuX4Lxblbg6+4NNIAaAY2ARuDKRqANgL/oy/4+G5IIgLbV0BJAqdLmYYJC1NqpFGYHuOJ50qLgVgXC2PTZlTmpe6SSarHOlQQ6z5rj6qc4qhjgPFn+azxqstykWNu2m3Icn144bm46maM2nZ7dl07I7NqY/VgwvdlOgutzsc7Ro/FRrQ47mBYAtqaog0EfZU5jrzHybCz1xDwnpyxv39hEHHpI4hBJGEi6NYWVkuZgRYY+S+tWuEIVgBWALxyAmynQme3LWyvAskIG0M79xZdfwtH+AW4/cxf37twF9x2ORnj5/gOp9U0GGxgVJTa3qQLfwzArETJFBLzhTa2ADC3iBm0N2ec00XYDEF/rANitdsnNzxUw+xndfdhMG2kC8az7tA2ATzRBty9uArIA/YWmQOcYliM8PniEnd3HGI2OxOUvDI3lFwcqKvdUgNfX1rG5sYXNzS0kUU9ME4vU1AL/0q/98MwhTAF4hZFdX6oRaInA868e4tmBdS9t2edekqs79IpXkLpsrxhAfblG4Bwj0AbAX/pnv0dSjgmuWeb6/J5UeDnvo1GrNBKipwn/VlKXNY+m760vta8y45x6rDzb9tOeY1OLqfHUtbkUZZj1tcfL7VjiJ/NaqSc++ciyM/5e5rtUTakb83Pb2tpeSBQ2KswsAO6av9KEi21GjRgjFcEn5sjOrbiovWLMPhRHGDcvCOG7cjipH84FiKkMU/GlS3Q/ibHRX8N6PxGXaRQ58ixDkY+xlfTqz7/MpaIArAB85gDMC5yOyKyRDWLTBimCL+7A5XCM4e4+qmEqK17cmgDs2iBJDTDbILEXsGcMsD7/+c/j4OAAzz77rLhAy/tkGT794uew1l/H4MY2Hu0fYn3rlrREIgAHYSKGAmaFzvYA9vy6uN6WJLTeO82evg6AHQxLD+CAZk6TNahmLbBxRe422ZJG4Y2t2QS8+ftZ6c8yaB3rqTZ9Gua9Zw2MBE+aK5itzSSh+/eVn+GVR1/A3nAXRweHMuCvrSVIEva2M/CbjcaSLs6ht98fYOvGNjY2bpjWVxV/m+CXPvxDM+OvALzMkK6v0Qh0R0AB+HyvkGaNtS4knG+s9egagWUj0AbAb/5z/0NtXsqyLVO+a8xM+UjQo/gg5qdMlbbzP9cvt6nSNttizoLMstFmyc0dnT+NzI19510zAVT+nqVjZv7XrdCyDWXTxLXpT8O5Y5mODJhbBdkpxHVnkg4TV8YjZ+2hb0oYef48nazIRXnm/N/Fqc6kRACeEs29GLfCfX6CvkfTK9cz2Dym4yF8OU6FKKhECR6s9dHv97DGFqujfQTWb8bMhadSKnmUVom4RDoc1X2O5fsTh222NzUz7rIy3OAH7IfMRQxnGmbiXjVqGJsO3+6anKegz7t2tQ3SvAjNeb5rBcdcKuG5ArAbFJIghFcAxcGRADDSXBzh2P7I1AlwZcdAEy9YaYOUxHIThb1EWh5RAR6NRrh16xZubd0UiE2zMV5/+BAZbxD2CiZU9daxdfse+hs3kWYcqMKGUUBuVubq1JGgdsFbJtTTKcunOQYBlKuALp35+GsNvLL+WUym7EBIkwUOmtJCKvCQ5ezlWUqqMfejnT5j5HsB1tYGAp+yAAAzWNGtmikwURBL+k2asVH6xJyBCwVkdtausEaFZgvj8RBpmsvve70+4tjUvKTVCH/wsd8BQg5OxghLwFag35gV8PPzHwFj85/LogUHP3GGDiK85c1vxa/+0j9UAD7NhaP7agRWiABToOn6PGvTGuAVAmtfOl1jrRC8ekz1CBqBs45AGwA/92e/p1VRbSqt/DxNgaOZ+TdtHjWtrtY/W5h25yaiSUPt4JypCbBuPs25L3/P7Dq3tb1HW9wk1VhAmi7NM8uN5/5+Vh/epmySsXetrfk1MaHxKf8YYM7yKWCl43N9/gRzIyJ5lemDm2YjJFEsnWC2N9ex5mfwOAfOUwRFhghsjmwWKmSKT2Cl8Ea0FhC272ffZx4As1ezcaeODABLvfSEGZoeXArAp7hD0yGw8/LkBe9+13vx7nd+5ymOsNiu5wnAsvJlUx/8cmKF7hRgrl54gVFbY1483PfgCEe7+/DHuYEla4DlAJipDbxuqRz7VBIjH95aD/u7O/j0Zz6Dw8NDPHPXpEBLb+DDAzx4eB8shU8GA/AWKIMIm9vPYLB5C0UZSY0GU1EEOH0CIdNacglgUDAVcLVeYot9Eyf34ucp/QmMmz3syp4dBAig4q7HlciKrno2hYSrUj6w1o8xHB4KXIohgm8cCWXl0fNlQYGDlB8Sgk2v5VqlZiPztQhZPsRomMrgwgx0gixNq9i37cH9h1Lbe3Q4ktreXtLHxuYAg/4Gop6HT3zujxHEkIboXLQgCLuaE1HIC/ZJzpGnmSxmyMDkalC8CIPeDXzqj96vALzsRaSv0wgsEQGqlJ/exzEQVlBbIpAtL+Eig9vefqt3dgfWI2kENAJnEoEuAF70DSIrTLS5Jbf9XmZ6FRDYPrxt8/SmmjytMPO5sJFhOCuFed55zCvRm/f6eRmOFEDcfLPpp+POK3cp3h1vxHmtGF4VhUAwH8kOTN/e7HsYBEAvKEG7W78gDBcGfgn31qCM9doyH5XptTHT4pYdpZ0KsALwvCvAUss//pnoVM1orgsAC3hVMABMa/jDYQ3AcmETdOUmlqZmktsvrZGSGF4coWC6xOYGxgf7+NjHP4693V0888wz4gLNlaDh6AivvPqqKMDrN28iZQpGFWD9xh2sb91G5fWOA7DYDxOCs6cCgKkAz9rqfsU2bZv7CNTy3uagaQG4t0YAPhLQ5SDBeMq+VuGWZuHSdN2k0HBBwg1IZZni5Vc+h7wYYTSi0/ZYFF9+HVGUiMJM5ZeGVs7Gn7b8/L30lwtKHA33RUnmdxH3khqAXaoQwX2cpcjGqZiGmYoTo0RnBfu9BXj40r9RAF5snNG9NAJnFgGnVPKA2gf4zMK60IEYe7ddhYUHl/ZNEzUF/oUuAd3pgiNwFgDMsr7prQmVzTZEJ1ThyvQmMf1trfBh53vuZ4KewHLj900opkLqtlkA3AXg7rirfA3zANi0QZq4RE9/nnKOhRWP70okXckjoVrEtSrHIAY2egE21xKshz6CIoWXZ6IYG/WXZzdRgBWAT37bH37+x/Gh53+ifmLrOSA2peULb54C8GwFOIhCucEjOuWxV5oF4DCzabs91ujaGgsW7POGsQqwF4UYlhnWtm+iSMf4xCc/iZ3Hj3H75jaefeaetEnKiwwvfuELGBeFADDV3nHpY3PzDgbbd1B5sUmBlloAk3LsAJiQ6ZcExotRgAVU7WdqpqCYq+54f7ZJfcjk90xR5oKB2O8HNGmYOFL7oQfGnvA6ylKM0iFy9t8NfYRWKWYcPv6xP4IfGGt5N5i5XsfucW3N9GhjvN0qHFfiJL26MN8ja03o9mzS2SeN4XlM18ZK0p+tqyB/R7gOgwQvfvoDM280rQFeePzRHTUCGoFLEoFZKeiXGYKn+0orBF+SC/Gaf8yzAOBjxlUNiHWhdSaq04BrZnieKMAunXkW5DYBs/l8/dWxpeTU+7YB+Kyv+7wV4Kb669pHHVOErYLedilyPtkE6Ca0Bx6QjfbRi4D1OMRGEmEQ+oi8SuqGnVCoCxTIAAAgAElEQVQ0SX+mAkzBidhtUq1TehFZx+pZNcCqAC82SCgAt6RATwNwzhrgvQPUALzep6QpaQsOqETdJDhHIUZMu72xiTxL8ZnPfAY7Dx9hc3MT9+4+g/X1dWR5KgA8zDL0NzaBIEQRJLixdReDrdvIygCFdxKAWX4vg9AFAzBvxmmTquYl11xBnDUAEoDpuixxpoguTnwFStCELMNrr99Hmo8xYnozCviRJ5DK2gUaBoxGe4iiQOCVIMv3oJpMwOUjQZVwSwjm65qDWOCFOHjM19P4yvxxK5ZuP56L65tsalaMQi3vMcqkT/PH/+T/VABebJzRvTQCGoFLHIGm8ts8DQIwtyS+XOnS0/DLc1AAvsQX6DX66GcBwBQAZim4DtSaNbwELPdH5rjSncQYULm53XSac7MLSRNWa+i12YBNMHyaANhdTg5i3bzQleKJI1bHxvmktBy1SrKUAzLTMWA9LlCMWbY3RljmWE98bNEtei1CQJfp3MBt/RnErZoCGL8zk3mpAKwu0EubYC1SA8y6UKbDhrzZiwrZwRFG+4cCwFQUg811SX2ucuMcxwFF7NoJdFQLk5D5uEhHQ3zhlZfx6MHrUm9675lnsL29jcPREK8+uI80y5D0BwjCGHF/HRtbdxH1N5Gy5ywBWArh7QqQxxqApweAuwaA5gDoBk/u79TZODFQmrHvrldJTBEUODg8xM7BY7zy2suofFuLHVTwfB95laMoM+R5hq31gUl5Zj02401n7dzYzPNx0O8jCEPEBFcquxyMuOrIxQMvxHh3iDCMJQU6SmIx63K1v5KGXVZS+8taYKrUrkbYpEDzOy/xp3/6rxWAr9HEQ09VI3BdI9AFwKzJvmzpw7PO55XDsfaRvq4X+CU671UBWNRfW8PalqLsBIwT8CvGTqaPbxOAm+nNDGVz/jcrtM4Nug2ALzoFuvmZHQTznGovmhkp5M3XTKdYMz6TEr5SRBeyQTk6QhJW2Or3cKPfQ0KurmqPaWt8aw22FICPXUqaAt0IhykOZ9IAN7nDTV8z1muK3fgk5WIRACYU8bUEYI9OwIdDAeAoN7Dm39igRIiSef1ZLv3BHACzxZDPFGnfE1h7tLuDh/cfYHh4hPXBQACYvYB3DvblpqBDcZj0sHFjG/3NW8i9CClClF4oqdHHAdjUTvgl75SLS4FuuKgfH99sbTBh021iM++begqTQpwKzDLNOc9TUXip5PqxJ32Td/Yeyu+DxDeu2oGx8Gcs88K4M2+sDYyboPGmFwfCnKtjhelR1096osYnIWt+fWlAzpTqnDW9RQU/N2nNBFsuWrDml9/XdLuAY+ZX9nmC8niY4o//RAH4Es0b9KNqBDQCS0agDYB5uMuqnDbbav3J4yG+8uYa1E18yQtEX/bEItAGwG/8qu9Z+DNwwb9NwW0eZJZ6K/NPKc472aenLTV5GmibM9dZNcDzTuRJpEBPK9JOvBEgnlMDLDGyyrkQia0nFoD2mDEzQFFkKLORuEDHvqkJ3ugn6EW+9BUWJ2nLNfJd2b/zeKoAqwJ8rgowAZjwE/DCy8taAY4LGADe2pTG1sVojII1paWxPSdMCQCHAUq6BoeBpM0+eO0+Xn3lFQG0weYGwrU+RulYUm9NHWofN27dQdLfwiENnMIeco9p0K4Q3qZA1ArwxQIw48LtmBWWhV9jZGcaq8vNb2s90iLFeDjCcHyEz7/yOcSxSV2mqhtEPpKEvZcLaRHVG/TEtIpp0hxumBbNwYNqcehHGB+NBV4ZO1Hkg8C6TZu0E+7rUk5c/a4bwOiYlY/oMu3XAC29nm1DdqZjs9WV6QlvG5+zj55tzO765/3uCz89c5zWGuB5/3zp8xoBjcBlikBXC6rLCsCMvwP7y1zLfJmuI/2sq0dgVQAmTPVidhFpT2EW0aLRBmjaEdk1o5sGW/cz52Rtz5mJ42Tm2FUL3BatJwHALj5NgHUpzWwj3LXx3F1auFON+ZnFGCuMMc6MABMgRzEeokyHUhO8vd7Hzc0BinQo8MuMT5b8TfcJ1jZIVxyAuy4u3jqeF50rAHOVhoBFEEJWYLy7LzXAawikbRESpkgXRlGcAcBBf80oiqiQpSlGR0MMj46QjcaiUNL1mSm2vKFu3tjC3bv3kNEJuvTR29zGqGAKdICcbsjSC2xSA2C8py8WgFn7zBva1DR4xhSLA6aMGqVJdXZ4bBuuH40O8ej1h3h99wH6N3os5jU1JH4lanvJeFjQHfQSKbOQXsJhQBHXwLRdSQs9NvaeOBA2B6t5gyNfRRMHec2SfeR4fi985F8qAK/+77keQSOgEXjKI9CmABN+1Yn7Kf/y9ONdqQi0AfCb/sxEAaYw0ATcE38/Ve+Xk+Fz86dlAXVe7uI8l+Z5X+i8OeC81897/8OhaRc3nfrtoL/r9dR1K9uft8wz+F6BoCowPHiEQRTiLc/dMf2Bpe3RbAAmd3SZYHl+bOfWMTxOpNkHWJr/mnLBqpHC6T5zc8HCiUbz4tT2PLmGJYhVafog82cuijgvnWWP23zdlU6BvmgAJrwyTWQmAK8bAK7KQtrkML2WF5UowLR/Zy0wFWTfuArTUIAQLPtRSfQD3N/ZQVqZi3t76ybubN9BVlYY5x7ijRsYe6GkQjcBWOpXbRG8aWx9cdtaFE/OzamzgW2wHphm50VlmqET3pn2/HhvFzs7j3BwtIf1bS4QlPVNzLoHWSljLXWZy83C+BN+I66U2WwbtxLp0r+ZhkMOdo9yX/teJ9gyarKIsMI/AkzJ/t3f/xcKwBd3Ceo7awQ0Ak8oAjSN+sijAs8OzMSam8LvEwq+vo1GoBGBNgD+4q/+vnovBzBNQDv29xXmPmbu1H2AeQB6FQC4LXXbqb9tF61JbDZtVKsil7mtjxzDwx30Ax9vfGYbATKEnD+jQCDeNU4xN5HLxyMF4KvcBulpBeC+FyLeWAfiAAUVy1ELAK/RFdPUvTIFmiox02ljL4AXx/jkyy8hLQskgY87N7exdWMbWVZglJcIBjfEEToNAjHCcgqwA2BhwQsG4Ng3Rf1Sd2tvTq4qiZuzV5r6BhSy4sNa3MPhIR4+fIjh8BAISyAsUAWFKMhMPxYllitT4k5YGvhlLzXfOOe5ehMz8BqFmanIrP1tpia7n7seJXwr/AMg16bv4bdfUADWmYlGQCNwvSJAGOZ22Zyfr9e3pGd7VSPQBsBve+cP1afcVPNmgVrThGqZOF13AB6O086wdS8A+ChKHz7n8FLSR8Emw+hoH7Ff4s7WAOuxDx8ZIsIv/Yvsu5nK61IBGJoCfa4p0McU4DTHaHcf44MjDPwIIQE49EwKM1OgrQlW0FSAuQ8/YVEgp+kTleK8kL7CZRjis/dfk5TnQRLjmVvb6K9tIOf75CW8Xh9V0kfqRwLArAMmVD5NAEzFlvW6hsVNKjSzK8R6zBlcVYWkMLO376PdR3j51VeQpiMM1tfgRzm49EUTKzELYCo0661pJsZ6attvjgAsyrrrGSegXMh7uG2pGhJJB1luo+JM6P7d31UAXi6C+iqNgEZAI7B4BKbbFqlZ1eKx0z2vVgTaAPjtf/5H6hNttqGcdfYUF1bZrjsAj7O8rpFmHN2Cw2KGXj6rJ2WGy7ktfW4IwOPRISLkWF8LsL2xhrCaDcB8ZZaOiCCSYTmrD7CmQC92dT+1fYC7Pv6TqAFm6xs6A8fMn6cyu7uP9HCI9SCGT7gNKuRsrdMGwFSAbe0rWyWx9pfp0qydJdC+tL8vAH1j0Mezt+5IK55inCGjkXG0hqo3QOqHyH1jhOVWfpgCffEKcIkg9FAUdHI27tpeaFKdS7Yqqgo8fPzYKMC9CGEcYP9gFw8evi5f640b6/CQww+MEYA4EvJGpirL/nDOol+MtX1Ta0w3bkKwfY6mWM6MarFB5/gV5a8AwDxSjgq/94LWAC82zOheGgGNgEZg+QgoAC8fO33l1YpAGwB/xbt+uD7ReW2ECMCrZcFd7xToTLrLmAzP5mLDdE1w25XnsRqSnVOjEFEUSMZkTkdoqr7I8OztLQvATIOmCuxLDS/bohoAPlIA1hToyeV11m2Q2gB4I0zgbW4AXiEAzNreKjXpzU0FWOpSo0mPWjHLGhnDLCq/BOC0zHF7YwtvuHsHHmE5JRwHyIIIRTzAOJgCYOm/ZusBLjQF2rSYosIt6cmRUahpcrW7t4O9wz3s7O5K66NeP0HSjwWWh+lQUqK3NteRjcwNHARsc+SJAsyNceTAUlv0W6MBArDbOMiwjZQbgqcHnXn1J0ZJX/4fRaq/4zzDR3//Z2ceRF2gl4+tvlIjoBHQCDQjMA2/fE4VYL1GrmsE2gD4y9/xg3VImiZMs0yORNhZabveAEwXaMaV5k7OGdrNQ+fNPzn35B+WRoZRIh1QijJHVabwS/LEId787B2EVYGI7ZAsAEteZGXSphWANQX6XFOg2b6I2fYcKAi4470DZEcjEIBxYxOo2JP2OACbdAZjgnUMgFm1mmbHAPjF3V2M8hR3b2zjjc/cNUNRVgBhLACcBj1kQYi0qQBTEbUmWE5dXmkMW/rFJbIqNf2Vqf56pk/vwdE+Hu48wu7+DpJ+IlDsR56Yz7m0ZWk9FPqSSh5R2fW5SGDUXRmoLQA712dXX3xc5fWRS1+0SRrPaVRgNmgyzdyPNXFaOBoE4KNxij/6qPYBXjhouqNGQCOgEVgyAs02TK8cjvF19wZLHklfphG43BFYBICdCdbENNR6rFjzqoTdTVbarjcAU4l1BrfTAOxaSLWFl/DL5QeWRvphJCpwVjg36Azp4Q6++I33JinQ0wBMVMgOVQFWBXhyiZ1GAZa2PXQPtn3OWF/Ki7ZorOiIsklYY/oxa3MJwMMR1uMe/E32AE5PpEA3ATjoJQLCoLJpU6WZAl1lOTLPw+f3djHMUjyztYU33bnHTwOhuihBxT63fiB/cqkDZo9aA3tBbQZ3sgn5acYzQpzbZquhfD++mXls7s8E4N4gxN7hDvZ2dkX5lVj6BoTLMkcQ0xKaaR6lcYP2jVrMdknsq8x2UlTMJf05YDqOea24ZJelKMWuj7D7nE3ILaRJ7+w2SPPiwFdJDQsB3Zponeax8ID94Qh/+of/18y3UgV43jegz2sENAJnFQFnSsXjXWVjKp7nVT6/s7oe9DhXOwKLmGA5BbgNgONwNQV4Xvr0XBV0zlc0rw3RvG943vvPe/3c9ycviPprurw02x9NAzDFsEm7TTOfTjwfo9EIQRDWAMxMSJLJcO8RvvRNzyKuxqICB5w/25K9Cmbh4oQCLEIUPaNte08/BDvFeHwUtT+yc3ljTaRtkMwVcC1rgCcAbCDYFZJLYm9RiFkVf5+EEcIkQXFwhL1HjwXWNtY32OuHSzAG+tJcTLB4E/A4YRwhiCN4HGAIaIRguiXnOVL2AB6NMSwyvHS4h8IHnt26iXvbtxEKLUpyLrI8Rxn3kPIm82PTCskPTR3wGaQ+822kr7Dd3M1FqdZpqnHUQ5aPMc6M2RXf1gBsgQIpkkGFT37mY9jf3ZUifkIrb/x+v29Mq6yqKxcZ40DwbRhZURGnwk4H6DCJJdas6WWrKMbq8PAQcRKB/ez4vs2BXG70KRv+JhwvMvgZv2qqyPIB5dF0UJKlCNMrzT4/67EKffzub7xfAXjevyT6vEZAI3BuEZhOD76X5AqJ5xZtPbBG4OIj0AbAX/mu2S7Q05/YiBnd2W/z+sB6xxWRUwfFdfU49QvtC1Y28bJz0WXfXxiCacuVaXUqXUkooFlhnKKObBXFK5PybB4NAFP8kVRou1vBhkf2OF6ZIfZyvOHmBjaiHF56hIAEXVbIESCKY4wO9o+3QRIADlCQtvm2nFcH5BCCr+n9K2mpPG+2X3KZpA0DL+0DvMDVkA6BnZcnO777Xe/Fu9/5nQu88ux2WdUEywDwBKokjZdpyw0F2C8qUSHDOEFxeISdR4+lH+3mgPW/HpDbnr6ZAWDW9vL30vYnMQBMoPN4sRGsMwPA2dgC8NEuCq/Cva1bAsAx0VPuHh85e+GGTH8OkQcRMqZh+5Go1iRRqsGr1rASgMVZ2hbXOwh25lBsXs1BkOZWTAcX7qbJFf8gxf7oNbz06mdlFavX68nNyTj24tgCsDG2crW8/Lw1pAKymDBr1Yx1EQRgvj97AUs/YKaV2xvVpFxzDJm0X3KQfZo0aLZvmgW2DoDdowPj6ceiKvF7v6Mu0Gd3V+uRNAIagdNEYFZtrOvN646jQHyaiOq+GoGnPwKrArDL6HOdRbrmQbPmP4yQX3anUM8TIS47ALsFhAn8GhCeBmC2MDXbcddtCj88RsjcT79CVdL+qkRZcM6cS/rzG2+tYyscw0uZ7sx9OPcGgriH0cHhFACb+XbBGmERczyZN3tBYniF8CtZjwrAzTv8GivA3QDMVGNeQGEUozgaCgDHYYgNAjC3UwIwVeUmAL98uAOm0t7d2sYzN28hcQBM6M1ZC2wAuAiYAh2glFpgqsoudWV5G3unAMuCUGmOUwOwvToIooRPpjIzhXk4PsJoNERapCi9FIfjR9g9eF1uusFgIKDLAYAxcunj5rgGfKdNrKIwPOGg51z1qMITgBl/WYRgKyXrBm3Ueg95mplVMacwNx6bv2v750yU/mMrc26FzjyyPVPX89SPX/jtn5l5eE2BfvonEfoJNQKXPQKLADCBmNvbb7EvvW4aAY3AZY9Aaxukd05MsLpdoE02Xum3l4DRjLRt/iM458WdYbwuAOzmrE4JduZYTgFeBIApKhGAc4FclgPm8Isx3rA9wHac1QBMgGXmowKwufQ+rDXAk3vw9DXA3QAcVqa3bRhGyI+GUutKuFvvr5uVlKIw9aptCjAVZda2MseBZcCs/R2nogCPixwvHTyWVjrPWABmrbEsH/khyrxEGbL+NxRDrJypwV4kaQ3yx3bJXXYgXwSAuTpFFZutjPYPd7Gz+0jcnaX/blDBj1NkmXF1Xltbk5ZRhEqmpsjKk00xcSt9DoDd72W1TPokm0c+T8WcSjEfR4dHkj4eB6F8DgIpf+bKGUNVprmYWDkwbsaCg9K8Go66b5vNDBHzLVurQW1YFOpjtRs2g8TtHwb4rd/8KQXgZS9CfZ1G4AlGgLD4kUcFbkRmAfGqAOHn9if90OeF8zo6J2vd8LyrQp+/bBFYBIC7z8mWo0kG4PF5jfu5OR+aOQ+SmtL27ToBsCnPMwpw7rqY2BToeQAcSGp0CVShADBdnn0UKMeHogATgP2MHVPEdtoAcJTI/NjNfc2jKsBbzwHx2unuZlWAbQ3wdAp0JPW2HqIwQnY0xP7uHpIowmBtYNJv5c/iAEwFuAnAr+w/lpSH2zduigJMABZB0wtRFRWKwJfaXzHBohrJFGgLwEynMBC83CYAPPVS54nlUqtz9vMtMhyODrGz9xC7B7viVJckEeJ+iAJj6YbLRQJCMAGYAwANxagcu21WCjSfYxsjgmZFAGY9Avv7+p4ch49cMHADL78bAilTsfk8zx4538uArkmLnpia8fjzAFjex7ZdEj+t0lQF8/z5SNDuUoDLwMPzz/+0AvByl6C+SiPwRCNwlWtleW6f3ge+ZAN4ddyemnid0qG5MMDzbcbjOi4APNGbTN/siUSgNQW60QapE0Bp/inFp8uZgMr8sVzRRGvFGtyLrgGerqE2SFCC/YHFD8eajLUBsBGESmpJNQBzTukAODvaEwC+leQI8iFC+bo4V1YAdjeZKsCN4easFeAagINQ3J8P9vYFgPu9PqqiMC7CpwBggh4BmNbnozzDqwTgqsStG1u4s7UtACxqqRdydBHnZ6Y8mxRoY4JVCBxSlaVRE++I5SDY+Rc0IbgJwFyRorHVwXAPDx+/jsd7jzBKh/BjYDBYQ7KWIM2OxOjKmYjFYSQ3PuNC4yr5e0sNML82qrwEXFkYKEwdNYGYMSDw8ng5e/1yQKFCzAWCwMSIAEzTMA4KHMgdBE/SUYzjdNfWBGAC7zQAz0uBTvMML3zkXykAP5F/8vVNNAKrRWCWUnqVgOj5Vw/xNdtBJwAzHfqqKN/zrgbG49lBUu+mrZPmRUyfvywRaAPgr3rXD0+Ehw7AdJlzkuVnzT+nH+d5oJRldxNJzv+6tnkK8bzv4qIBeNIC1MycebrMgDwtAPuSas7vIQIB2EOIwDNO0G+6vYHbveIEAPthjPHRUBVgTYGe3CZnDcCxrbUlCKXDEQ73D8TgaS1ZWwiApU8vzaO40kbYywupWyUAj7MMr+ztiOvbza1NAWBpxUT4C2M5PtVel/rsXKAFgD2m5nLwCZZWgQWAK9OruLazr12hjblUf5Dg0c5DvPb6K9jZf4TcyxD3YsQJa3wJvoUovTSs4tbvrQkMl3kuirAbAGeaYNm2Uy7lOS1y4/5c8ayMc/ZanGCcZ8i5aGB/X6dIo8RalNQA3Ox550wJnHFW10Aq8E7F1yrQdRsmVOjF7GPctK8/nirE9/ntF9QEa94/VPq8RuCiIzCrVpaf6aoA8KJp0NcZgK/TuV/0/abvf74RaAPgr/7zP7IQAIv5EkvKVkiBdu142s7UzQvbnq8uWAFe1YSLhXuue0wTgNO8OJUCTABmXxUCMDuL+B6zKUscPH6AN9/ZFACOyrHxu2E3maKQFGgFYK0BPpbGe94AfHRwKAowAZiQJ9prhwIs0EvFkkrkFACneY77OztIqwLbNzaxvXVTamenAZgmWRXrgOkk7UUoRDWlOVO4EgDLR6eOegKA7aqdZ9oePXx8H689fBXD8QH8xEdvEIltu6R4wBP3ZzfQbQzWZaxjjTOBlKth3NpqgPkc96MdfElwLkxbIrGHt78fc7FgNJK2UK5dEQeBsiwwWOsLADcNshz88nEeADMFm1tTNXatlvjIdk5dGwH9l3/tJ2fuoiZY5zsB0KNrBE4bgausAPPcpt2fZ8XnOkHgVU55P+21r/tfrQi0AfB/9LX/Y32i3SVgpZR4dbVCcvO3WZHjvJEmWLbjzszg0kS1a7sKANwsv6MCLK1OTwnAHjMcrQLsADj0K+w9fE0A+M5aaQDYpkArAE+uqmudAu37sQBTrTSKQThXtnilsCidQGVSaCVdoWr0oV2gDRJNsKhkMjWWCjBTddkGKSQZSvrznBrgKLRtt0yqr8Aybw72+C1LvPL6Q6k15XvcWN/AjRsbAGtnswzj8Qhh3BOF16U+0wWaSjAJtADToaOlFWAHwCaF2kFvo62QVyAvx9g/2sUXXnsRw/QQmzfXEcYeRtlYUi/W1wYG2G39rdTwiuszYz8xoWqrAZYYWkCWAZWISxMspnfbeNVxY4pyw6xB2iubXkitY2xzcGruJK2uYFbSqPyKG7RN1zH9iwM5v+l/ANxqnzzyM5YlXnjhXyoAX625hZ7NFY2Aq5N1p8d62SS+Os7I0ym/018j4fesz5kxddtViuUVvQX0tK5IBNoA+B1f9w8WPENT+zuvF3DbwWReVpn5bdvGOVRTkKhNR63y250gPWmZ2Xr8OWc6zwOG81WWwVEocXO+phji+vq6c5C5rZ3rshSPZrDH/Wc8AWCmQHPu6GJzmhrgQtDFmGAVowMk5RB/5i23xQXaL+nJUyCMufAQzFWAfZrH8vOybpExd9zCE+EcnRmqdnPfjfYBXuD2eVr6AF92AN47OMI4S+WmYSrx5ua6aSckiihrAkwbHtYBV9ICyUcRsP6XjzShIgB392Lr+jrNjTkbgCufaRbA0fgQL7/2Ih7tP0S85iPq0Yna9keubD2uNaFySu8iACzjJ3sd8xNY1+emCzTPmyuUTVMq10hcUqQ903O4awB3NSbT7QDE/t+DpFenZSH9mwnDBFrpwiyDhemZJo3JCcg0HvB9aUCesDdxEIp79Uc+8rMKwAuMGbqLRkAjcL4RWEQFPsuU71lp5Wd5/PONlh5dI3B5I7AqAIsYJKc/D0PbY8S552UFYBFl6LlqBQ8CcLM7STMTsAnADoKFIVkySMHGzn+na4DNbNJkWprtuF/PLBOsJgDTBToujvCVb74lLtAEYDGZjTgHVwBmRFUBvqQKMOEvLyocjVOMRkfiGEdzqcHGOsIoEgCjUswLXVRgrjgRCKU1j4+M5lg+FeJVAbgxwEkNsBkQCcBhHKAMCjzcuY/7D1/BqBjBDyt4IQ2qQgSlUUKdCZUzlXK3uRtQZtYAczUtN+8lNcg+m39PHjmwdrYh8ucDsJyHpEszA2DSL5ifl6tfKUoDwGkmMOxqkF3/Ow5QrD1utmliOybCL2F4EPfwBx/9OQXgyzuP0E+uEbhSEZgFwS41+izh1Cm/sxynz/J9rtSXoyejETijCLQB8Dv/wuIK8FkAcNfpyDzLzr+aczADj/PRe55J1jz71y4FWOCXdlONjL9pAHZdRRwAOyiulw2oyHDeWncgMW2QnAmW+MqcEQBTAQ4qk6lIACZUMyu1qw2SKsCL3WyXtg3SZVaARf2sQuN+XGTwoxC9foKwZ1wraYLloI0XO9OfK9+XWmCaY5V+jMLroaBj9JLbZGXKHqBhgkUAzssM8SDCOB/htYev4PEBXavHItlyAOkHpvWR1PHyD12aPbYxOp4X0wbAPnseN1Kgp/vR8XitqdGuV1PHCuastA4BbqsAe0kkAEzwbQIwgde1RXJ9hyVdpChBsy4CM1X725tb+OM/+oAC8JLXn75MI3BdIvCk61HPOzW5zXTrOtUYX5drV8/z6YvAZQDgZgaeA+BmNt48CD5vAKbAIsazU11EZP5tS/iaAN88B7YiEo9cC8DmNaYjCvsAm37AxmNmWQW4So8Q5Yd4+5u2TR9guPZKIYrKQzYypYiT0rzjfYAVgBe7bxWAW/oAn2cNMAE4qIxTcuGXAsBxLxLXaJS5AJYPY54lKc+EQcIvU6F9IPdilH5/JQCeTsmQ9SqvNKkdVEfzFF4MpFWK1/ce4PXdB8jLXFRgVAUGUQK2inIAzN/BFZgAACAASURBVAHlVABsk3BcarNTXps/EzzFrCFgNDxJieZ+JHAzmM632neDhBvYJObUzpNY2lAx9Zkp0C7VWUy2eE0wHFwhZN01obkoQFOuLDVp63QH/8wn/50C8GLjjO6lEbh2ESCIfuRRgRtRgH48Wax0qixb83Bj+6LLVEOrAHztLmU94acoAm0A/K6vXVAB5jzPzveWPS2v7BZfmgDr1NMaIllhNkcFPm8AZptNAnDtYdMIRBOAm5/dqcEOgMVEthZ8jOJNXYePbJO5CgAjGyLMDvC2N2xJG6RI6oMlb1sB2H5XmgJ9SVOgvZz4GQh40Y24CiEpx0EUisuy3IAEYLHzYgq0Z2uAXSo0e4YNpA54+e14EolDSQJw5efskoS9g8fYH+1jb7iP3aMdVEGF3jrBF6YCufKWAmAZe+1Km/v804qtOE1PpajUaSi233AXALu6jumB1JlgUeV1Sm+z1rgJ4s3+wM3f8zPv7Ozgpc//sgLw8hegvlIjcKUj4Hrz8iSb6cL3kvzYz5dNOe1qu6Qp0Ff6ktaTewoicNkAWOaxjXRowW8Rd9q38wZgtrmczlZs+zTTEEwAlnnysWRHM5921dWj1CxuLqsAe/kI/nivBuA4sG/m+1I+yfagqgD/OD70/E/UX9vWc0C8drobVBXgC1CAHQDT1U2MloIKXuwLALPHrrlzWOfqaoANAJe+J72BqQBX4fo5AjBVaR+ffemz2DlgD+ASWTmGF3noDRJEgQc/zRDRuNkZCZwiBZqn52zym+A7DcFNkwJXUyKDEdNLSlkaaL3akyQxCvsMl2cqyox7W59fDtCsEeGjOHdzwKbybF2q+XhwcIBPffzfKgCfbrzRvTUC1yICDhKnYXfWyVMJ/rp7g0sTF+eo7VRtAjy3t996Mq7a047e/BwK3pfm8tEPumIEzgqATbbf6TfJjltQAZ5OhZY5GetjLxiA+701saWaNkl10Zh2rZYpOefq8vmp9NKjpxk7A8D06OE2HBuH/DMDYPb8tApwlpdSiqcArAB8Lm2QCD1MuY1pSDXdBokNxAlDK7RBcgAsdwjTMCL+Mam+TC92q2VSqu95x1RgQjBbIJXhOnI+Mp2kvg+nVN0ZNvV1+ay8ZoYKbNOgCeWf+NTHsHP4GMn6mqQ+V2GJMA5pD4WwKmsFWEDV3vhcVePn7zLB4jsfjoZmwLBtk6b/LunUtr6YVvVNkwJRh6V1UQmPUjUH8qnH/to6snyMdEyX51SeDyMfcdRDFLOVFVtKsZ6ZtcbmOPIPQsk2TPa4vlHiJWm6ALIiRZ6yfVKOZK2Pj7zwL2b+66F9gE//j6q+QiNwlSLwHx6OpO0Qt6b662CxmRJ92QDYfU9NJfhJAqiL7XRcnxSAX6XrVM/l8kWgqwZ42ktl9s/W7FT6z5r542keZdrK+ZNM2mbPv9jFhPMy91iVHsoqB7WLpwGAN9b6tj0qZRQKKlRzJvPBMjd1vqYU0fxeoJe7ohD/mGPtOmUqb8oACcHD4dA8X9G35yQoS+2uuHG7RQjfzPPB7iol/GIMjHfx1mdvIipGSKg2EYA9D20AzJLBqqRRLlEiNIIN6xhtG6TKthOloDOdou7m3+6Tcu69ykbhKQhDKTEcj8ciRLHbDdu+ntX2FKVAv3eJc+poIjbnaLxknAmW++JEr6sKi3T8gvl1z+4DLBcKghq+TO2qzeGnARUB2EKdFLSPU4HehH2B6W6Xm+P6LHjPchT8k+dyofEL9pMIXkcfYDog84bi4GTSQeiuHIgbtBcyHzpAZfsFExAlnZe/5x1JpzmaE0cD5H6MPGB/YLZLInh68AhwslJkbOrFWl3aDfE9gcBa4NcWVDU9G9MpfiI25h7lI3zuC5/FqBhisNUTZ+i8SuWxKHIEeSkLBKylcI57EkfrDG36L096AhOMGcs0TZGOM8RrPYzGGUajkdTUyqDqesSVJXq9nvRoczcNYyDpy9KWKBcFNkli9OKe3N+FtFViiybeZCF8GgXkKdJRiixL4Xm+/D5JevI9GmPoSvYrvdM/7u7u4U8/9sGZV6oC8BLDgb5EI3CFIkBIa0Ju89SaEHweLs1XKIwzT6Uttk8Swq96jPX8nt4IdLVBWgSA69IxWeg39bineTweGddK8/hjENDjJjdzUmlbyfkb544VsjyHF9DWafltXvpyU9mtxRg7v+S5DpJY4NMvmVl5+sejdHzMpNXOJq2ibHogZ8zw5DzYZkoKHJfGywYU0kAvoMJ0QBH1mJ+ItdUlYqaMj/bwltvr2Ig9IDuSzMs0L2VezHnztALMiXBVMWsUiHs2F5j1lTKvN/P7+r1sZxTHT81H/l0BuOXanN0H+HICsBSzW7XSATDhVhpOe74BO7r/pgaACbcE47MBYHNd0nCp7idGdZWgy/fgChOfk1RozwIwC1f5Ow951EcahuIMzf7A0iaJC0Ryg3HlJ0QpYGwWtwi+VH8jUU7tDddcyXNLB54BYK5yferzn8L+ERXgGEFsFGA/qJDnKXpBIkZQrtZWmn+zdlkWqWgxP1lgoN28uC9bACbwlnS1TguJ7XS9Lz+drCAFgYl5EMh3UdeRVLmkUBOOmersjs2bm4MDX8PvTxqT07gqy+S19XN+IJ99lY0D0Ef+8F8pAK8SRH2tRuCKRqALgHnKzgCLf79M6c8X/XW5uM5S0hWAL/rbOd37f/AXfgH/zy/+Aj72sU+eeOHb3vZleM973ou/+A3fcLqDztj713/t1/D+9/9U6/v89f/0W/Ft3/qtK7/PkzrAqn2AJTFXoGsVBO0+W87ZnOnVpFWQETDY/cTz45XefTUALrEe9zpL6LrOjvPp0Xgs7TS5GdXXzandPNXMYdkWSfYJbDanpE9XqHy2Oy0RlpytmwxGA8BGsQpRoRrt4c23NrCZAF46QhTQXGs2AFMck3lwZea1NQDbVqkuNbs+L3KE3aZLD/lrBeCWK0AB+GwAmDWmznHYATAiqsAGgKlOcgCpAdi6EcvyTuUjCxPkQYyM8GsBWDTQMwLgwNYAv/74VSCiazIQ9HwEIW/sDGtBgtgzANw0OHC9gQm97sbi7xykugGQinVKQM0yOU+X8uwGS6ZNTCzezeu5SXo1VXHPRxxHAsEyAIlxmAFgAd0glAEot22LXFo2QZqfbdVUDCrcz//eP595l6gC/KSmAvo+GoGnMwI0wHp2YNradW2XzQBr3vmc5/PT5ltcRGjGWAH4PKN/Nsfe23uEH/uf/zG+94d/ZKEDfuNf+sv47v/uu5cC1P/9J38SP/QD34/Pv/jS3Pd685vegH/yYz++1PvMPfgZ76AAjLkGVt0K8OoAnHLe2khibQIwv25O3UWAmQHAOZ8MmJqsALzKraEp0I0VjGVSoC9SAW4CsEuRIAAzb14AWPjYmi/ZGg3J9eUTXojUj5D5IcowkDRo9geWdkklwZM5FxMFmGFifIISUrtbr/x0KMBREuL+4/t4uPMajrJDlJ5pixTFXMmqEBSeALCrz3WA6XoDE1K5Ofh18FqbIIRhDcCEYA4WzXpgt/+sG4TVEv04EYhtpmBzXwI51WdJD2k4D4pybjeB7Wj5Hsry2RSAVxm79LXXNAJNc6jL1PrntF+Xa4HUBcEEuMvWAum0cTjr/dsUYF1IOOtIn/3xCL/v/c7vxi988KdOffC/+3f+Nv7R//QPsbm5vdBrf/R9378wZDcPeNr3WejDnPFOCsAXD8Ds4MJUZgfatrGUKVO0AOwUYFOSaEQc/p0A7FFRUgBe6c5QAL5CACwKJwGY9b4sQGedsgVgp3oaFZT5zDHSKkAWsh2SUYClR7DUMRMPKRITipn+7IyuTgfAfuhJD+Ddg4fSA3iY7qMMCgHgKArgZRVCLxQ11cGqS30WCLWu0E7RbbY94ufLqSRXtiaYdcG2v66DYMKt+/u0Ux/bLw2SHkLfGJW5WginIvO9RVW26dgC4hP+NZ+X8V2+DF2U+d964Wdm3sCqAK80rumLr2AECITcmsZFV12xI6ztZsVMJZjwy/7Aatx0+oud19K0ARYNx85rQYWLNu774qd13+lVv35P/810v+Jrvvqr8NE//JOlD0s4/V/+13869/X/7X/zd/FP/9n/Nne/th2+9dveiw/8/P+x9OvP+4UKwBcPwCxdJAA7Z+h6LulSkenTUxRI6RfUAGDxFKKJa9RTAF7xRlEAvmIAXIW+yb33fTHEMktJpm5CciqocLJ2NYwwpiudH6EIjQpMABYVWADYFwAWECYMisGdAUKnADserN38ZtQAB71AaoBffvBSDcBMgWbacVB6Rt0VQ+yyVnAJxDwH9lkjmDqDLAegUsvrexjmY9NmiGYBWSZ/mmZYrubXwXXzXuH7bsSxQDYVaFcj7Ay4ZKXNpp7wd03HO3cccc9eAYB5zN/87Z9WAF5xENOXX48IzKqJvQ4A4ZTg6W+ZyvB1OP/LfnXPcpx256Sq8+Lf7qpQ6t7p5z/wgc40ZdYV/2ff/u2Lf7CWPee9z8pvsMIBFIAvHoCZjUkAllamNGZ1zsrOCbryagCWUkZbL+wUYAXgFW4A+1IF4EsMwGK6xb5iTNN1Nw9rgKmoEiKZoiv2xqaXbUUIZo0rCZQAXFQogggV3fQIwV5olGCCMY/dAGC+zrPuz2JSJc5/tjjf2dlPATBb/hCAH+3ex0v3v4DKzxCuBfB8U6/Luv2AFvEW0J0JFs+L55CExryqLqa3KdHyu8jH/uhQzs85OxOAeQxX9+vqgmfdJjyHzSSRrlHuPeTRqs58jQNux7jTKrJJJ19+y8oCL7ygJljLR1Bfed0iMF3DqQB43a6Ay3W+83o5q4P3Yt8nU5+3tm4vtvMCe338Ex/Dl33pW2fuuarK3Dxo1/ss8DHPbRcF4EnHkLYgd9UA0xB2VRMsn91XKiP8TAOwEW88eY4KcBOAnQIcxGuqAK94hygAX3IApglWQQi2ANxUgGsAJmDSNdm2CqK5E6JEbqxCYDgUCC6k5pctkUKwqVBF23mB2kkKNJHvNABcBiVeffAFvPL6y+gNQvRvrKGsMqndzceZWNtTjW26/UVMfyaQs5VUE4BtDa4xqfIxztL6o8lAYVOgpwG4TqFummAB2Oz12MjqWK9gSYW21wTrgGWz7ZjcZ3QDIz/HshvV46PREH/40Q/MPISmQC8bWX3dVY4A1dBP70PaA91L8nNLWb2MMWRsouLTl+6j++EWED136T73Ih+4S/11r7+sPZwXOf+z2odmVH/7u77rrA6HtlToT37qE/jyt77t3N/nzN5gyQMpAK8GwOyzSwAmCC+zSVcVdmApjforXU0k3xLw/NB2LFEA1j7AnVfX8grcWfUB7jLB8tj3t9dDPhpLU2uaLbEuVdomUXUdjVfqA8zewSHb+9BFmYJqWUrPXlcDzN8JpFHNpZucbSZNsAujhHnIyMRS3YPHetmoJ6nQaeUjLc2NKPW/tcI7QWFjf9+tALOW/8HOAzHBGpcjJP1AXKDzYozheIwscz3ePEmJ7kWxfF6XEpJEsXWxbphu8fNmubRRMikhU4W5LdfLdB83n03EiwLrgwH6/b68J/sC0zk6DtjrNxEwZyxZI+xaNTVriqdrgqffWlbtWjZJKY9C/M5vaQr0Mv+A6Gs0AlcmAtnLKPOdY6dzuPtxFONXjv0uH14+uD3L7yhc+5JjhwuSZzG48eUn3iILvuSpWRiZ5+Tt6oKbdd66sHPyqlnWkKrr+vu9F17A17zjHcd2Ybujv/SN33iWly1mvc+ZvsESB2sD4K/5Cz+64NFKsDTsPNsguQ/ijJ9cpxDJ+KuIi919gKfL1qZ/ztk+yPX1nXrke5/I+LPtisSnBpUAMB9ddxInkFBEcS2cuuZ/kr1ofXqM27MxceW827zefAa6QNfGr/aAMvv2OLdvd4GWtqXZIe70Q9zZTBAWGVCm8ILItFfKsmN9gE+0QYpNBwLTV9iUQja3iVQ0idUs1bwtBq60se15aWNKca4sZV7On8kJq3Zfab6fKsA2GnLhcQ2mKlwirzgVS5m6KIBsNm1Td50BEgLpx9XWB/hpA+A8TU1vXM+kR/txgsyaRFMBRtxDGUQYw0fKNGfehIxGFdYa8OTicXDHumB3Y1gzK9sHmGnKr+++jvsPX8b+aE/aIMUD9i4rMEpT+ePBpGxL26EwrF3u+H0QRAU4CxN3V9PLVG4OGALBAsAOhGc/enLjcqCaPHqocGNjE5HP4/J9TIN1Nl73ObT7FcqsFDNtNmSPAg5qkVwT0lnK7seVQLMscLpH9kmuwgi/rzXAC/6Dq7tpBBaLgDMcau5Ns6jzNDk69skaQEuQ5TYNs6PRKwir4bGXTQPevLMlAF7GbToW886Bser1zLmedhEg99bq17r3acbNAfR5qdBdAOzSnwm8T9KQa168n8bnzwOAZ6nA5wHAixpvPcm4XwcAZjy7AJcQ7bZZ+7UJGGKUalOgIzZUaZThSStN61szC6Dd+0n7ow4AdinQCsAKwB3jwtOtAFMh5IpFZhVgKpq1AkzDqXH6xBRgSD9bA8DSZzcM4McRs3sF4ErWHEQJ8jBG7gXIPJpiEe98+FUoNb/cnOkTAc41Qm8D4DAOMC7H4gL9YOc+xvmh1ACHkScLB8NRBt/W+cpqUGks4V0drlvxI146d2iZTEo9szG94qLEPABlmjUBdfpxfX0deZYiS3P4gYcojBGEPq2lkec8NuuL+Tr//2fvTaBkuco7zy+2zKyqty+SnvS0byCxSsJYA0YSfTzjPmME45nunjZS99Du47F93Hb70EDbRrgBgccGDNjnYBu7YbrBgGem22w2uN1IyICFZJtFWMIGIYGWh5CepKf3Xi2Zsc35fze+yJtREXFjyazKqoo4R8qqiogbN27cyBe/+H/f/6O+51LP6/P6MIgoDHzqe1CJORlakqInPm0cVyVLr/uMrJiW/RF94yt/nDu/uxDojXwc6I61XUZA3H2zUIHza2M4pIcXC9TqYJsFWoAXFgG37PhOE16rAiX6OC8LxkX6k/dz0bg17b9+7tkXD3lt6i8j2gCzCYDxUkaHX+lLFxY9eVV++73vpX/7S7/U9PLn7vf8515BX/36302s++pXvkJXX3PNzI8z1QM0aGwnAnAWcqEASx3ePADOA1j5GwB4t9snALAomeJhUweA5fiq3FGgKo9oIdAdAHcAvOUBeLiySmtra7TQHzAAQ8G04azsBzMFYIQIq/I+gMuIQjGJYnUXKrCX5B3YFJJDkdujCOWRXJfzgAHACH+24slc15DfXpkBeOivkbfo0Shcocee/D6dOHWcyyD1B6pO8XAUkuf1Vb4v9099AUgOMACX38JF6q0aHJvF8IpdrdkUqzkAQwH2fYRWIA/YooXeAjmuRWGAnGmoywgd9/kTZZsWFpZ4uyiIyQ+GiEFhZ+wiABfgzlvPCrDn0Vfvzq9n2AFwg3/Vu112/AiYci6N4aWJequHIOtwK2CbB7dtoVYH2SysVoG2nXzx9esi41D15UPRC4Qq0KwrzHL9oSpLGHaeczn6B8Atq+8s59CZvKmRmAWYot08lc8UmtnkPitLh2rSXtt9diIAY8wEdKFJ8PNloqGJT4yMq0QcZsOmJQXOjkLa5fSoZ6s0OZlLHEmqRSsWXSeuIJJEksq+AGB+roUvDpcGVc+7XQh0FwJdMI/mXwEG8K4tr3AM++JgYQzACLgOwo0BYIQIcyixCh1mpZVLAScmTzEyGWwKYIAFBbjXo9DtUQgFMwFgyXfFjVsVgOESHVgBLa89wwow6gCTF3MdYGBjGNjU6w3IQ/3hMOQxYgBGOLTnMfDKWzX+8oKYiiLgHP6szgMgzjnKOZ8Ir5a/I6SZzyX5xN/3LO1KQ5wBtk6SUxHhOyhGf3yKAkA4MQAPBotsviUA3HN6pQAOF78iQGcF3evR3V/+QO7c7gC47T/x3f47bQSyDtF55w8V+PJFlUtbBrk6PE0TbKVPAldVwfaZ0yHt3eWQ/rnTrm/R+WJcZJHxqTs2dV9s5IW045h51/Mx+8fIOfgSNm6TpQPguleI6IbrX053/OXn6+9YskcemM4i3LoD4OaXbVo5wHoP8GgGUQo5uDr06sDL0ZqWKoGZgjOeoxHmHIW0aLkMwBBwJA9YADivbKZ+fDxHo3oLypBgW10BxrO4OqbTAXCXA1x248w3AMMkAG+HBICXFhY5JJrdmAFvUDYj5JoGrH7CqRl5Abjx7L5Hlueq6FnkCjBLxQzN2N9CGK7BBAsKML+NEl9jqKyoN8a26gF5/R5/AdgoexQ75JNNvtejsN+nyOtrAIwwaJXfKwDMAM3qZ3EOcG/g0WNPPsYu0Muj09RbsMlbdLkMkg8VPISbs6rFywW/kxBtMQvDeHF/EzMpzrRN6gUDgIc+1FlGY2MusPI4wHioT8ciQkj6oOfyNZH8Yg5BScK91TgpAwKo0rguYm6AfpmS8UtNsJDPFgT09W98NHeCdwDc/B/Mbs+dOQJVANh//EHa57+fBygvTLku7BaBUBEM4e86pOHnbtn8EdAhuqw3VUE5Oy8eGV5Gh3Y/m75r7SXko/M88MNCFRiA/EN7v8fbzZOp12ZeqVmowHn/RqPk0nU/8jL6+jfum9rpdgDcfCibArAo+aLa6lU88PyK500B4GwINH9/u8qNWf7T+wEAHsQ29R3lX6M/P2JfUxQBP0fjudZR7aNvogCryitoQ3ngdApwpwAX3D1bA4BXTy+zurlrcYlhC6HIgFmA1oYCMOoFo+g2YDv0GYA5RDq22QxrhMLbXo+CwSJRf4ECVo4dclgFTgyu8A8y8oWtyAjAo2BIj/zgEXaBtnpEC7s8il3ULUb5I4uc0GPVVd6ABSMFtIBMfKksLSyo8kiJCZZ8AeGFAezj14YIU+avikKlFaZVWJ/9BLjv27WLnMwXHDeX5CKLCRf+xNeKw8nHc255daX0W73MBEHO8yvf+HBuGx0AN/8Hs9tzh40Awpb9r9N9j/TWKW3ZkXjs+HG6YuHLtQYoG5psUm07qK01vFt24yJorgrJP1i+krwzLsw9/x88+P/QRb2vpuskJ3nP4QuIrPPVv3oLV2zZsWva8WmbVBWBKcoh/ZOf+F+mBsEdADe94mOTqbou0HiOlH1EyEg/SSm5ZQAsIItnUbSVmrAmCnAvJBq4ShjJAnA2pDp79lkAVqCrIhsjVGXhMOoOgDsX6NL7ZrMBGCZJ+I+DFtKbgMN2Ed4MNZdsWjm9zCWIYLrkJgCswiimB8AYJrjacXkd12EH57zwDaUAKwDu95IQjwimVETAycDpU7wAAF6kQFXJTeB3DMCSNwGIHLsgc0KDulqJC7TtWnTi1DMUxiNa2LNAlhvR6dWTFEUhLSwskB1qyjKUVuQ/JACcfuEkNXjlLRzWY2wBwAE6rR4FSkORi0ywPBhajRDmrOzwdYWX87Q5D0MtHNqSHE7GVY03cqHt3E/XQhmp/PViyvXZv3xn7gzfyQB814OP0Ve/9xQdPbCLDu/u0bm799LZh5Sp0E5eYMT0tUdP0BOnRjwue/bso2cfHOy8IdHydJef+QqHnQp0fK/3c3TWoUOFY+Iu30t76MGJ9Xm5t2WQ24Uhb70pt7R7Fy2fOk1Fn7M+ozxYxpz9/vKraHD+FWl4NEL0T548QZfbfzLRpaKQeYCxlIOalZP1rMembvtQaF//un9P7/+DP6y768T2173serr987eVtjGNcOgqx2l1Ig12bp8DzBmq/KwHcQSCSJ1Pk3fLRHv8HBpSHFkUxQF/8rMXepDjPyrDId4y7C8D4SeJJuSfUUQJ4bVaDjD2E4EDz/PIERYxRlReeRa04RsDFdh10ghCVH2RFx06AIsPqn6Z8AwdoCJLAtboT1oKiR/iTQCMZ06V+udy1KJ6OI0t1LJBqoUSqCbLIMG3JmA2UGWQ1DPuON8ZKYMJ0xDSE5HihwFSZriqfYhh6kx0MUjEnq4MUoWbcbRKdOLYeMMbrrmZbrj65gp7ZjeZBwBWYcwyieBuLDebh9De1SHFQ58dkzGhrJ5HMYyUooicgO8CCoYjVmWRp2slJYFi1yYHIcolIdBQTKFg8s0m6qRt8c2N/XA83BCY8FwzN/kiwI0dRwE5KDUERTMFPYtGyAV2YIY1IHfXfgpimwLy0oR8vrEq1H9Thb7V9cGXmfoU06rkBtLqC+ddfIyj3Gx56wH6SUvGEOi8ckkA36JlsuJZ0VblAOzZXgrA+MrlUPPkUwD443/5a7mN71QA/tWP/zX9+me/tm5MLjq8RNdedITO27+Lrr3oTAbAF5yzb27qfTb48qq0C14GfPLrD9MXv/MD+sK317v4vvrFl9AfvvrabT8O0ep9ac4uSuHo4ct62PL3Tu4uVIGh/gpY5JUhyl6QTsmtNEXnciOA7rQXHaCn1TbAWDfS+s5TDp2z+Ag3L3no2bB8eWFTNIcBxVCKbe/5RN7Z0+rq3LUDlfbPPv1n9Lnbv0Kf+mS+mWRZp6uWJwJw/3//5RN095fvpM9+9jP00MOP1hqLqsep1WjLjacBwKoLxeCLcpJFYJymzmneLSr0V5mKyn54cFa5sCGFiFCMfDYp5VQ1B2CGFL9JnJahwXrJrdVT6QROuQ3Jv01gt9/vq78hvTAxZ8UzKH7G87SoyhSF5KAuLbxhvCSFDu0hrTERw1IYTgqBSL/GlVTGF1GUaoRFB5wdqSIX8dwO6ERbI/ajUX2OUaUFnjXAXfyNx00VHJG6vS4FFK6coKP7l2gfqq+Eq+S5DrcD8PXXRings4KNFwyWCsmGEzXMuBQAY0lSILkqjEqFVMKSWhoBsOhXBXOZRSewC859pKI9GcrRV7CBFo3Z9Ha47e7fpc/d9Xvp7vvOJurV1Fqs93zUM5zKZPe2CwBjtillUE16vuFyANha88mJiNx+D4mnDMCY6O4UAZjVSoZZ1SdMULfn8WQBHCPXACV98EXABmOAPQAAIABJREFUYRaBT70oJhdgLLTH5wMA7lPo9Mle3Es+uRRSj0JMOpwn3ipZ+FQ3QdnSdoKaQohn3X752Y3rIBdtJyHbRetxfp/68n/IXb0TAbgIfsuuA8D4nH176LwDSwzHWG58/rn04gvPavqduOn7Qen94F89QO/83NfogSeWjf355R97Ab3tVS8ybrfVNhDo1VVeQEGVPN2TdCGd9C7nPEssu05+mQ7Fd+SaFHWgu9VmRnl/ZwG/dUZoGqBcpBjXhWLA9dLeq0h3pq5zLltpW4RH/5uf/9nKYcsf/8Qn6MZXvKL2KQK8X/vaWytDd9Pj1O5YjR2mB8DFBzU9nyECUl8EDLOqrGzGqq/42CB/1h4DWF47eBZmcEzclbPqbBEAQ+DBM7LnqBBkpMQBfCVCkM8LABzDsNUmeNbAx4YFLA2AkbpXdn4T62Duiudz9pwhJWIlAAzEx7p8ACZyoeoKAEOtRV+QwzwBwBa54ZA816IRolMZgIcJACch3PJA78CnBzwB4QvLJARLpGesjX8HwDVuvg6ANwGAAcYIJNEA2AsjBmALjlB8U+Metsm3oQD3yRos0ciCG7Snbsb0dlAlkHQHvbzL3zbvxWgkkJhj1Zh6E5ua2i9v1wzAeeef/Ufh03e9OfcwOw2AoXRe+xufanop1+33vv/9JfQz12+9HLljx1fpn/+nz+WqvUWD8yOXHqE7XvvjUxu7TW0oyec9+cR3SZReE/RCEaviqtyB7qZe2akf/Ak6QnbvHG73vP7fpyHOUz/QFBtsA8d1oLhIJd7u6jDg9LJLLzdesfPOPYe++72HjduVbXDB+edWUoPbPge16mTBzlsNgLn8ZQLAksdrAmBWQ2EuFY3DnxnnEldnEwADbPnaJRGeUIFTYyw8EUchuY6VAjAHCyMqHP/x8/SkLoj+CNxnLwtXN+kAeGJYOgXYeOdvbgj0vCvAjqfq7doSAg3nOQ2A7WHAIRG2m6jHuNejWCnAqAPsLVJg9ym2kCvhpfkWCDzRDQSMl2lbbmAG4KyCnXUaBIB/8s4uBBrTo4n6WzatoAzfe8tPzCQ0WHJxkaf88Illeujp0xNdecmFZ9KNz7mwUd7yzR+8nf7orvtr3TE41/vf+pO19pm3jaH2nnz8DiP0msI/5bw62K13hc84+jJajn+Id4oe+zythn+TNqCDJv7ohKfJD59J4TMaPUqHaX14fr0e1NsaKu/w7DelO536/h20cPJP+ffNVoDrncl4a8Bx3SULxXl1idGmvCTSc9sZhs+4btu5TFd5sT2NsOQqZZmmcZy6c6LK9lsJgBFVqQOwuDojNDhvEcgUYAZYptCs1wJOavaqfFiV74sQaFGAdQDGcTCvxBALwpEAMJRiXpcopYj2FF8g6V8Z/GKbDoDXX8kOgI13cgfAkgOcFwLNObK2rQp1O4BcBcDKCMsnWh0xADsoy5AowAHetFkuBQBed4FCu0ex45EFVVgMAxKXZG6zZDGFwJgu71YPgS46P31cOgWYCKrn0Tfmu2Gb5kjZ+jvf8IqphkIDfN/yZ9+gP/7bbxtDkwGl7/knL6Uff955lU/h0/c8RDe+788rb69vuPrbN88E9ht1psZOOviK021ezmNZzm4Hu+UDfsJ5Fp115MW80aOP30sHR2O4xd+e7F1Dz3/WT9Bjw3Gd2uAfXs/bY99Dl/yrdQfQ69iitJT19O/WuOrm/vpHXj2xUfzIB+gMzbxscPRfUrB0ZbpN//TjtPzo2FBwq0JwdmTqKsZFQKzfU1kYljDp3Qd/aMvnDFdVgL/17X+gSy6+tNWcraIA/+Udd9BLf+RHWh1nFjtvFQBW4KtyfgG0Ar8MjQYARsgwFgCwvp+MJwNWTg5wXgi0bCumWB7q91JEHlINbUeFSMMgCupyoI6XfRGTzf2FWqz3pVOAJ2d6B8DGO78D4DIARk4yksh1AMYXCfIbkJ8QrKxQHyWHkFjOblMWBfg7IcHeodAZEEEBdnpIKB47xCVv5DoAxgTNJLJoczbrkpfNk8Bbx//+9d/IneU7KQT69z5/H/3cx75kvNvrbvDJn/ufagFoWfvffHKNfub//u+1QpPrKrNN1F/p8yO33tRIca47ptPaPgu+daC3A97qVwHq7ZHLfyndAS7Dzzz4OxOKLQD4zAv/6cQ2vQd/hbDveRf8PB3cY03AsWyoQ/Dx+z9A+8K/r96xki1HF749dUXWj3X4kVvSvQSAcT7fXfbpgiVvIt8bavB2geC8oaoCxk1gWFThrVpi6QMf/CD965/6qdJ5OA1VtkpN4nl0f5aB2QoALPVxA86LHQNwCo0GAF4bDXlTCDcT4Jw4JmNdGQA7ArRI90v2wfZQgQHACH+GJw6ewaECo2wmE0kYcWURbDfuq/pJ983pALj8n4sOgI3/nHYAbAJgUYAtqMFJTgSXaQojGp0+TX3P5eR+gkocxhQgXyKyKYTLnAP1t0+WNyDb8ShCWDTDrzIX4DZLFpOCa7q8JgV51u2X988cAo3903Cd5C0mG5Qlucu4Drf/XVcG6bp3fboWWJrmjayfpjlUUzitqkIDsK/81fpOpnKuVY9TdexmtR1U9NXvf5BDnaWEixwrL0wT6zrgbX418hRchAv7p/fTaL9yCLZO3Ubx7pen5aMknHh1z/9Ml17wklz4zfZoWgC84FxD/iVjGNePg9q4ol4z3O75GfqutZeOLPXXDZCcQx0IhlmUnk/efNQ3b8+yMGodiCVUukgZxr257+xXbjlFuEpY8jTU35/5P3/aWIZpXtVfzM6tBMC+lC+Ks6ZS5SHQq8O1ddCZVYLLAFjMrwDC+n6s9jo2O0ArU1iLAbjvevwzynRCZEIINT8DapjSAfD4u1F/AZD3jdkBsPHfkQ6AywAYLniiAOcB8PDUKb5pe30dgGO8wKIQb79sOFb3yPL6sLCmGGV9CAZeyRsxQwg0AK/Nwsp1yTLr9tsCsHxprivCHqkQGbwh/Nw9v5l7mJ2iALcFv7JrhBJBH3rNDW2mIO/bxqCrqgrdNge66nFaD0aLBqKVz9DjD9/JLYixleT0Aohl6YC3xSDn7KorqlBMz/FW6Glrz8SWAMbh8ne4BI9A1PGDry+tqSwNZMOP2/Qe0L37yHW5TegAjA2KwrOxDucJFVuWMhCOVp5Fuy7+sXRMUCvaeea/tDmNqe573LqOlr1xuDdeWMD0q8qSB8RZZTjvRZTcjwfOeznZi/+4yqE2fZsqquytt7yRfuXNb2nVV5RF2revuNY4Gn/FjTfTJz7+n1odZ5Y7bzUA5rQ92LgmYcsAVzyL5i0CnCtrq7xaN2utA8AQiTjkOXE7xnMc9ld/s2jQ98iCG3SSGwzgRfh0hL766wFY4Fcin50uBLp0incAbPwGmG8AxgRHHWCUQXJji8sgWX2PItQBBgAFFsV+QOHIb10HOC8HGCHQXAfYsgiGWKLYhkHAxwvWVglvt3BD4z+u/YWciwh5E0RrwxEDsLewSP3FXeRHNq0OA7ZZ9wYLqZJpvEzbcoN6CrBu369/CX/+3nfljs5OAeBZhT9jUKfljtwmN7cqmF5yy0eMecVlt9E8u16L6os8Xt3RWcob4bw66J3dlyRAMdh3I8ULu+mFB5xcRVcPjUboc0wDGtgvoQOXPq+wYwiBRnkpMZ+axhkUKcBn9QP6yj1/MJEHXAbL6EtWlS6CYCi/Ty2NXdRxXhc8k5+aMo1zrNNGdPCXc0PQ8TKgKgTL8UwwrOfg69EYW0UNfuWr/mVpaaJphSSb1F84TN/zja/Tnj0H6lzqDd12IwDYdEKmMkh4JlX1bwPlXROrGrhcp5Zr4ao6v+LmjL9z2HQCysurK9yFsnKd6TG0OrMoaYR2BXw5OzCz2BTT7l2LFKEEEcqJOg4rvh5gOYny49JI2sKh2NrvduISLZGOKH0UsEktagFHHHUJmEcZJOyL8xIT2yAislwV+VJWBileO0nnHdxNewdE1miFyyD5qP7iujRcWU2e/ZNQ7Vj113I9VX+XJIS7K4NUNpe7OsAFdYABwNHaiM2msgCMel9eaM8cgLmsOL4Y4PYMV2ikKHAd4JD81ZVJAE4KW4vCuzryKSaLnP4i9RZ2U+i4tIYi5IS2emlehOmLbnuurw/AEv6s5wLf9o135A7PTgHgpqHFVefUNMyh2kB6FQBuA9gyDtMM9646tpW284/RiWOf4DJFAA3+/hl+n0OgsXTgW2kUp7LRE0ffWgjAOMBjx4/T+YOIhrvO4OMxFPsh7fWcdTm5WP/Ut++hPVFz87rH6UI+jm5uhd+Xzvl3aR/wO+D34YcfXme0VRYujX2efvDtqZqdHUAdhh8aPmsiB5rHYfS+qYx5m0ag/BaFoOPa7D/+9sbNZ2E4Gx6t36tSYuyMc6+dWzW4ivp74sTx1lBa5TjzHPosE2YrALDkACMEWhRg9F8AGAqwRNexyAMRh5VhlWYmCvAsABieObsXFyiOAi59xGHRKJNkIyyaKI4iVRs4WbLwy38GN0jJJPy72AHwxPdZpwAbv97nWwFGSrwAMKzRdQUYAAwFmIJwnQLMob+eQ06/p94A8dsuvMqKGVyjIGCnuWDkc/iFvBVjJ2fU+8UbKOzn4G2Y2h8KMLtC4wuCXaABwGsMwAzHaIeSkOM45DaGo4DfRJHjkTfYRVZ/kYLYI59s0otgGy/TttzADMBZ06ts+A1+/29f/fXc0dkpANxW+TRNrWnkxs4agKfxEmAuAdg/Ro898Ht8iSS/sgNf04ydzfqsGVado+hmV7KfmE/t75VXAsg7DoAay2JPvZBFWydPnqDe08do997d9KS9m9Vq2Q7rlvx706YQqi1LnkM14He4tkJPfOtWDpMWB2zZJ+uEDRgGbJ558CI6TkfoUKak0w+efIAOxXfUGbKpbPvdvW8ofWGx96k/SOtfNz1gGQjrodESrdHf9xLafdarmh5uZvu98PnPoa9/477C9qcFpaYc42mEWM9skLSGtwIAM8yijm+i8gJssZQBMNZL+SPdBKtoTJsqwADgpUEfmiz7x0L5nQBghErbk9+Nov7i2ZzzXzsALp3qHQAbvwnmG4Bhi54FYOq5HAItAFwWAu3iBpsSAANyuS4wYBquegkAS9hIFoAx9Ejkh1MxXKHt/gK5C3uIvAUaxQ6HSJtMqoyXb0tvUB2Ay07zz/76rbmrdwIAt8mtrTp1phEaPEsAnlYJqLkDYP8YHf/Ou1OjK1F9O8W36syd3A4gpy+hs4sWB2fynwbOZKktAUh9+6dHETslC3Tm9SIPdGU7rMu2Vxd+0Ycr9i8UDgCOgW3qtptnggUV94lTI3ruhcroK7vodYNlnZSDwu96SSj8vjh6mB566C9o8bx/kY7hNAC0bDYAgPPOTfaZ1vHLQqOlRBKOOa8QbApJ/sP/+B/pX73mNc1uPG2vt//am+iNb721sJ1puEu37mTFBrYCAItgIC7QAGB55pQQaMnLTUUgPLfCyDUMScogzUoBHvDzdMQiEtReALD8jMsAQyxZdPjldR0AqzEoWToANt7M8w3AfcflHGCEQEMBdnoe6QDsoEyZpgADTK0koR4K8DQAGDXU+MshAWC0jzdPSPAfsgJsKeUXJZOwHcCWdeOI3ewAwMOQKHI9chf2k7O4m3xyaRQQJd4Axqu0PTeoDsD6l3Z2LHZyHeA2YFl1Tk0DDNv00xQC3aZtfQymZfhVdVxLt0uUX93oCspvB7/rRw1gq8MsthCgPb6UD29trlEZUN339GohoAqcyrGrQGoWeKH0lgE42m4CwTo042cs6B8U5It2r4dZrM8q2NJXqMdZ+JVzzr4g0M2y9LJEUJTb/o5jfq/3c6UmZP1j7cycsvOoTA2G8otFIPjA+a+heSiVZCp7NC1F9pOf+hS96pWv3Bbwi5PYCgDM1UqSOsAMw9rjvphgCSQLAON3P1Q5wwBhLLMCYM+2+BkY0AsFmM2wbIdhWAlKatE5b8IFOupCoDsAJqIbrrmZbrj65gb/rs83AA9cLwVgO4xTAA5tlApTIdBlCrC3MGitAAOAsQgA2+KsnAAwgjRiS+VOcKg04ZOTGIj4TVpAa6OQVV97cQ95i/socvo07AA4ma/FdYCzEzpPMd/JANzW+bjKF8Y0jLDaQKoJgKdVAmpeABiGV8i93Onwqyu2/aWLearOEmzRvg5/+s/6fVKUz1um/uaBq+QHF92DRYpzFQgGiANg5RzqQLdsi31ffpZXWsJJjiP7FBmEyfps3/3HH6RnTt4+tfrH2bEsc7meVZ5ykRosSrBEcuD3/Rf+CvV7gypfwzPZxgS/01JkTXm/0zrOTAapoNGtAMAQXzidT0Ay87gPEywpKZmGRXPIdMDRixIyPSsAdihmAEYJJBwfEZ/47Nvq9ywApy7QiOqMiWCC1eUAF8/6TgE2fiPMNwAveL0JALahAHsOCQBnFWAos1BoJQd4WgCMiQQAdnseMQAjNCOKabSySgDgiKD+Kgh2MaQCwAzBEY2GAS0HEcXeEnm7D3AYNADY4Y136mJWgHXgzatZjPU7GYCnBX9lM/Ciw0t0/1t/stUknRUATyv8GSc3LwB84nu/mxpe7YSwZ13BBeDmhR+3mnw1dr5icbiuvFE2dFlAWRRcAHGZ0ZVAX54yWgbBeeHOZeqqfprS56xanXcuZQBeFm6N/bLtlanjchxRyfNyoK3VU3QwOkVr4UNpt5CvvC+sVrIo71zgdO0cfMmEcg74jZ/8EB3O5Cpj/zp1j4vGrgiCJSc4VYE3sUSSCX6nFfZsgt9pKcw1bvOpbLoVAHg4VGkXqGSiPidPHSZY8lylAzBCnwHP8MPBMisAhgN0z7UZgLk0EvyaEwCGy3L2ma8D4Mnr14VAJ+OxeQqwi3c46uYCfOKdURzKX1gJRZI7woXxdyuxYeftcXPF6ga0JMzYtgmKK4duhCENen0GYC6FFMXkcT1dh0LwZ6TgMvZDCpFnO/J5G0Qju26PbNei3mCRYktZv6cmWEmNMezuj2KybQWuNmr+YrvEBAt9RLSzWMIDfL2eowGwRcMVyetS5lk2cn1t9b1hIXAjDjlcem1tRKdHPpGzRP1de4h6i+RHcVpWiRKM3nmf5epvHgDrX4pY/6d354exbfccYCiFC7/woan8Y25q5JFbb6KzDxXnHpr2b6NUlynAbcA62+e5AOAk7xfhktsJfrNhygDdWYQnm+ahwCs+9RBkUUrzgC8PUrNKJ7bBkheeDEgsU0azKqoYV6E9gLUOlfvjk+sAPe+c6+QiF41ZWb6xjElWJa8CwHUgPNs3HZDFyKsKHMv8k/YOjv6mdKoAgsO9/yv1vD3U1MCrKBxaD4XmebgJKrApF/fjn/gE3fiKV1S5nUq3MUH2tI7TuqMNGpgHAM6WFxLAlaeqtbW1sc+MPN8mEY0MtgUAPPRHDMAwgW0DwOwqXZSnasGQ1qc+Sh+5SvFF9CTCoXueRz2UINX6ql+iPBMsdomOVRmkURhxhKiTlEGC0o2x4XBwLpMUkJRBQv+cOFDsAt6PbQottt8llwJCGaQLDi7RnoFNVFgGCaaEOADGy+bnesv2iOBireowJYtm6hVPGuFmDV+xg8kjSAEw16nJ/YxjiyyH6z/RaLTG2/VgnGi7FIc+i3Zl+1fhkdvufh997q7fTy/PvrOJejUfFTexDFKDOz/ZBTcPBhAAnE5UAB9uK564KHgNDCwHYA6zAAwm9ck4JwGlgkKANBRVm2vu+nibFdvkeR7fLH4U0tpolVxX3TC42bB9HGGCo7YZjhuT4ypFmOv8RnFqTOXDhaq/nyy3x2+gXDg8c0rxiI8XByhhhORdlUeBeYQm+Fiuy87Oa6sBrKJTcHYSAE7rkgUjbhNlkdb8EY2GISvJg4Ul6i/tohX0k7fIn8Bt/z6NCW66wdrdQM3nn+y5UwF4IwywZIxNYcimqzgrAJ6G+7P0fRqh3qZxMK2H+ovF6R9JcwW3St6vhCzr4cqbBblF4yy5rnlAWhRarAOwKSw4DzzLYBT9LAsj1ssolanM+vlCJf7qU5PgrK83hV7LtmUh2NgmC/v6eeqQmw0ZbwPAet/ws7zEABjD5bqtWow24fZ9xWU/NfGioUldY5MKLC+4NjIX+OTJp+jmf/FLhbV+X3HjzfSh//zu1qWOMI5lkP38515BH/jgf6YXXqXKum3FpQiAn/uisckXP3OWLPX93ycbC6GxJCavWCNlIqW0kX78IqlBzwEW12hRgE0AjOP0+30CaENtXlhY4OdzQKakBJaplAH26fVZ6OKoTXj4xES9Xo96cLrHgzOj5WTvpU1RhFm4Ss4fXIA6wABgGymUzCJKoMJ2+B1wj1q+HLWJUGpEaloRR3IyLDNJROT4a2QHp+nZRw+R46+Qa4eqT4k6PRquMJ8AtC3sFykmshwwCkATTGFrAKyfB65+sl5dPD7XrMBTfm+ofjN453xyfxBlGhKN/DXerteH8ZhLceQr76KS/Yva1f9+292/S5+76/1pNzsAbgnAgOcoUG9quLAQinn7AY1QaDuy+AbDpEN5ochBaLLFifNceJpDkzFJAdUhDYcjVnaxPUMp3hDh7U8Q0DCyKeodpNgdkJsUAMekR1gGG2tFI/JwQ5DPJZMAw/jNc5IQa9ujVeQgJyZYls0Vf3nOy8TyRyH/jomICRj4MOmKadBfJG9xQGt+TKHmdJed7KY3QKZ/OCS/w7Rd0/WmL/im7dbZb6eGQE9T/TSNd1sn6FkA8LQV8M0G4Gj1Pnr8oY9NlDuaN/gFHHjOXtIhdzNDlk3zNm+9KU81u48AWxWTJ4FLUUKxb1HOsBwnC8Dyd9kve/yycwb8YnngVL4ajXUmANb7W5S7nGeMVXSu+phMC34BvkXXUUpCNQViOFmfeeE/XTfMx+//AJ2z+EjlKWcCYDQ0PPEldnnfd/7PVm636YZf/MIX6N/8/M/mljoCkL751l+fiup7/3e+Ta997a25kH3euefQT/8fr6FfefN0zceajkmb/TYbgJXNqvpPnhPLALjoXGcNwEXHBcQGayNa6CsA5hBsRHASRCaXn/MRQTk2lU2cnyXDEI/6oqwmz9CoAwxu8AHAsVKAAbz8jM5RoCriFIAPBrDJUwmMwAWAILlJm9CiQwZg1z9Nl597gAG4B9UaoaM6ANvwv+1nAFidD0EFxpIqwNME4KQt7nf+siE5wHf9fgfA01KAAaJ8EwNAw5DDIQDAcFMGAFuaAgyHOtQF5nhjTDbcBALAHO8QUZyEpnFKLtqNIlUQHHm55FDkHaLQ7pFtJQo0h3BHfCPGsU9woY5iBcAh3pjgTRFuE45scNjNGW+M2PoqAWB84g0JPgWAsR77A4DxxsVz+2zohTBoKOmFXxKGN4imL3Cca5ulKARF2uS3dpu87FQAnqb6abqEbcODZwHAn77nIbrxfX9u6nrl9W3PsfKBCjacJ/V3s/Jy25g2mcZf1FtsV+RSXDcnN3vMIqfnIgiWPFiEXufl9+Y5OpeFGaMNwO93l/1cN2pRh4vGKk/h1vOJTeHcOJ8i12iAPpYq7tema2l6iZF9qSAK8craD8gU/pwHwDwvHvwdumD3KVPX0vVVABi5wDC7mzUAlzkwv+fd76Zf+MVfrHxeZRsCfi+79PLcTWB09Zvv+L+moi5PpbMtG5knAJZT0QGYfWsqPD9uJgCHQ58GUHt7vUQBVqZWnuswAEOQygNgOd8OgAHXHQC3cIFu/i3QNgRabNj1EOgiAAaQjnyEQFv8dgiyahgE5PRUnd+JhePwk7diieqLyGwJC1F1z4h88ij09lBgDdIQCwmFQMklTCz0B2+hEC8fh0Ea2o32kSsckpeE+KtQAgFhHYBhdGUj5IBCCgOVE43fEQodMQAXL20Bs60CbALgKl+wzWdYtT0/9eX/kLvhds8B3ggDLBnYturoLAB42i8ANhOAdfUXYw5lCMtGKcAAXqi6dXNzszVnm9Sg1aE3C0dl66p9O4y3Kivpo7dVpFKaavCijbJ99XMDxAr8orZwETSiTYE57JOnsuoqrQ7gRTWLy1TYvHPUFWj0p8gZuszsq2xs6l5HwC+WopcYWJdnsKUfxwTExw++fqJ80jcePEbPHr2nlkFWFQCWMOjdF711pm7QeeHICHd+17veSJdcfGndS1C4PVTml1133cT66152Pf3Wb71zS4c7553wvAGwgKzU9U2fgQ1XdzMBOBoF1Pc8hl09XxhRlmyMlcSI47kcj/nZcOoOgDsA5und3ASr+XfftABYvwEFgFE6SFeAMfl9ADCSuJGra0FRRXhxj6LESGsMayrcmS2pEKoQobD3GIDVdkh0dyhw91AIFTeJv+fcZYAvksdZNkbYc2K2xfnAKkQjzfEFOnOOOxRolZCBvHdFxTGFQUS2AwCGQoyo7JgiNsZSIRmmpS0AVzlGWR9MANy2fdP5V1n/ib96U+5m2xmANzL/VwZ39bdvbvyQNgsAvuSWj9ADTyxXmSKVttlMANbVX3R2IwAYSteBpRe1MqPKU+KKQnrzLoIAM+DOVD+2CVyLoRTyVauUDyqCJ/3YZQpsVkHWTaL0sGgd7E2lhrKOzvrv2ZBr6T/yhZsseQCcvZ5F52/KdTZBqd7fvPxjMRore1mgt1E0D/PmUR4QLzjX0FNLZ1JWNTa5ROeBr/Rr7y6HQ56R449lo/KAAaa33PJrfMzLL7+E/t3rXzdV8JXzQ47xK2/832Z+nCZze9r7zBMAi/Irz9JyrlWezzYTgGGOi/TFnqtcoPEIzZVUbDHDUi+7WJjSIomzOcAc+Yn7qQuBnpjmXQj0tO96rb2NAGDcEJwLYEVJzL5FsEfHhAdcOh5q6CmAlWR3vuhszoVF1llJvbOx7XtEPfLtRQZhAT2G3cSSihPvOQkfZ4r0eOUmDXMvC9CN3PIJd7f1bmxhiDAURGi7yhGbYR2mWupzXOks/0K1VVjbAvQMp88LIo+1AAAgAElEQVTUmv74l27JbWs7A3BToERJo6bQeOcbXkEvvvCsRtetjVqbZ8A17fBnnNRmATBymU89cAuJO6w8FKNP01aAAb2LgzPp9J4fbnQd9Z3KcjARgmsKddUNqdBumaKH9XUACtsXhfMWAVxZrqqox1Vya6UskilnWNRaU6khnAtgLqvoSkhxdn9Tjm+dCy/XSF4kZF2p9bZMACznYZoX2K5IrZcSSqZzKAvFrjKPDi0fo6eW/7o0XDoPhE3wy08kmwDApvHq1tcfgXkAYOS04rlXohuzgsW8AzAEJaQ5eo6TmtiizzCcxeeghzDoDoDzZ2eXA5yOy3ZVgAGJnAtgWQqALZRCUonlgU/keovwamOAVWm/CEtWduT4W5C8CJc83QhObeK2Rsjh9Xh/J+vVjkR3hDRzVaVE9U3gmMEVVunwikMYc3LcPDc1+HFlc4PZFRvubAzARR7x6tJW+QIr++puC9Cm45vW1/9npf4eOw2AUfv2Ze/9k0YgC5hsmjfbxghr2gDc9AVA2ezaLADOhj+jj9NWgFELddm7kuKF3fVvsGQPAbsyQJHGq6jAVXJys52t0q6+T14d3DwAzgMmvdQPVFqB9KIwZKwXZ2QBVpNaWVY+ST8PPX9Wh9GisOwiF+YmJlR6/rKpvFKZ4VedYxe1UwWyMW6meslVIJj//U3cpRdO/mnj+0Z2hPqLRV504eeNUoBbd75rYN0ITAOA2w4rADiIYNyq/ksjGRNFtMrz2WYqwOzAnNT+5TrAMKPlUkjKs2dx0M8F4HXj1inAuVOpU4Db3mEl+2+EAgxHZgFgsVZHLV4Aro8wL2sBxZZY8RUQhfsbFFZEK3OpYLKVJTk7QTsMrgqQsY0y0FpnRw+gjkP1VioJv+BcYP77+D/X6/NxlYscmDku/B05w/p2ylUa77fKa+HO8BIamzYpyKb1xgNMYYM/+eIbc1vZrgpwG/dn1PNtCs+//GMvoLe96kWNrti0AXja4c84qU0D4JXP0MknvpuGRaIv0wJggG9TtbcMQtDHslBgE+zo6qiAZZWJJeCib1tFUdS310Fe/3v2fHQlNZt3mlVZs87JUMB1aC47t6pQhzaKxlX6rptc5YURZ/evElaeBeCyeVEE5FWBs+x6YJ0pjF1eZFSZU6Y5qvdlGiAMAA6sBXZ5l6UD4Cp3/Xxus9kAjEdXjk3cZgDM6Ysw8MILxUGfL/7YDKtgLnQA3AHwDVffvKHfFNMAYExt/Q0UYJTDmSOVAyzwO/kmSwPcGDcI8nxVSLKAL38m4IviRHjPxAnzAF8OW06MsnIFWOU8J4vUIJPwaPk72kc7SZWx2p9j8J1fAJ51DrBJoTaZeGFe7LQc4KYwKUZWTc2z2hhhNe0z7rVsCPSs8p/bAH6bL95s/i/aahsGjVDnePfLcxVfXUHM67cpdFdArA0Aow2Byiqwgm3ywoB1IK4Lwlkoxu96bVsdcsvONTuGVdVf2S8vj1fWZZXMOiBZZGiln0vVcGk9f7nKXNePkedkXaUN0zYyj7PbQXWvMqfqjGX6LLB6itwTn6R94d+bujexXtRfPfxZv89nbYJVq7PdxpVGoAoAmxpaZ+Ca2SFPwdX/tjbyTYcoXY/nK6QUynMY18f1fUKFFSzSv9RsKtMang+5TGkU0alTp2jfvn38M9ozPbvhGRvhz/KMiXZgfIVwaAAw/u45Fv8NNYH5vEOldGPhPifRnEU5wCx4aWWQwBdcASYpg+RYvbQMUswP/S6b2yLuE7GktLZMu92Qzj04oD0LLoXLp9T59Xqq3NJolSvCdGWQujrA6taAwVPFOsDqRi4A4DApg4SbIa3hlfpMJTm/CH3uU8x5vsnhY5UTwWDK5YkUpCpYxQ2dfEqhaxTeLlRgAcJJgemir5EYYG2nyq4ovNU+BXw7AC4aXhMgY27sNAW4qfopCmdTGEX+8P1v/clG/+A2PSYOlgXgWYQ/4zjzBMDoD0qkuPFq7TzgeP/PFhpb6Xm7RQBQxS3ZVN+2irpWxc1XJhugskxRrXK8uhNXz3+tY6JVNU9V70+eClykdlYNAy8yktIhH32oCsF1xm+W5ayK+lHFpTu7r7ysQG5zFTVc9t918stUNSy6CH7RlrzoOvSsd9QZ3m7bORiBKgBsCkE2AXDhY2fywDuSHL+G46EDMICT4TcINgSA0WWXnWHVw7sAMEddQk6KYoZLiGCeazMsCwALE2wEAO/xIjp6oE97Bg6FK6c7AM7Mtdu6OsDjtzj1AVjF+ivjKsQSq3xevF2BgRRq/CpHZ4ffzAAsEcKslF4ct8c5vAy3CfimdXUTp2UAKpRfHYC5TBH2jFEMuwhAldkVTK/yF6UsI1gjMYCu+RklRbd3LgCb/oGoAsA7SQH+5v2n6cp3frTRP3eSw9sGIO9928307IMwnqu3TBOAmyrYph7PGwDXVYGfoCNkHby5MM83T8XMwlSdvNyiXNiqDsRVVVWBQ1NeZxsIzoOf81yb/L7K/cVSFKqcF1ZcxdhKn4/ZGrkCkLrxlZ6TLPuaVO/seeWFL1ct3WS6f6a9PgvRpnNuAsD6Na37IgBh0Yee/M3S0xb4zYY+y04bVQd42tema49oWgBcpK5ijOX5KPWt0dLvsB5VRdosaBfPWKLiCgAjjVA9L6vWZ6EAo10AMD/7Qw1OFOAsAEOhBgDzs2CkWEEiNFMP2oIQ6LYKcLRyig4s2HTO/h7t9ojCtRXVX8/rFOBk4nUADAhMJdi6CnARAMPASkFxbCMcQZU24psxUY2j2KEoRh1ed+I7QFJ2+Qa2FRwLAEvoM/6E3F6HpLav+WtEVTZCqLWAMbeitW1uQ98itgDA8wu/PGxyXQtOzQSw9UZk/damMBoc/0/vfkvuYbZjDnCb/F+B1zZt5DkyV7nG0wLgWYU/4xzmDYDRpzoQjNqlZSZXekkguWZ5amIVZVbMm87xVuhRfzENHdZVS5NSWQeAq/Spaait9CMLQFUMtPKguE5OL66DKRRXD1nPOm/XgbY8QMRLBThbF5l1tXmpkPe9kAe1RbWf814i6C8BiuC/6rzKMyAzzdnsOZVBsAl+0RYAGDnBu896VZWv0W6bORqBKgBc9gLfBJcTz4oJ+IrR1fh521xKs2zIBIAlZFkAOEpEH1Mf24RAmwCY+wbTW9tJAViqpsBrB8usATg4/QyduadPR/a6tGiHFI/WFE4kYd9dCDRRB8AtABgqLCZ6lJQuEgU4iFBDF2+nALjK5EpNeaW4skrM2qybKsDjG31saZXm8iYKsP5loPTbSQCGq17RwkWOOOQ5CY2ewpfxvAPwFE6xVRNVAPjTd715xwBwU5DUw5fblBBqColN+40Lq0N3G/XaNBGbnpupXdP6U499nEFXaoNmt68CwSb4NfVBX18FIABGRWWQ9LbygKJK+3obdYBSQqX1kkplEJeFwrK832w/ypTpun02KbllYel1ITWbA1zmVF0HsE1zrIpjtYRtm/J4y14aFOUGZ/uXjVQoMkcznVceBFeBX7QLs7sD57+G7IUrTIfp1s/ZCFQB4DKBwASX+ulKlGQWgFWKX/NFABj9RNQlhz8HASu/+JuA8KwVYJyBKMCoC4ynfAFgqMSuY/F6rMPCLwDCiGx5Xp+RAjw6+TQdPbiLzthlUT8ekRMFqiJN0ocOgDsAToFUzcw6CrCyp4LbMtyYVQi0x+HNUH8RAg2NFvBLKQQjZ1jlDYfI92UwTgytOFR6snSQvCkaK8DKUQ7oy+7OrMCO6/rqXyVj4FV/VQrwuHCRnjtcLed37BYt28+zAzTO2aTwmhRi01ezaX9TCDTW76QQ6Lb5v7gebVTUppA4LQCeVfgzxqXpuZnmuGl9tPIZevzhOyfcYetAsO70LApbkapmAq0yIESfAE+inJlK/GB7Hc7y6vKaxkbaqArNRbm0kuMpx9PHQcKC82Ava+aE3+UYZS8BTDnS0g+T+ivb4bhFIeB1AVhXYaGyzjK0XPpvMlbTz6GK2i/zok7ebpW5hm3y2jQdR3KCBXzRTtbwKu+eXlv7Pp11eX4EU9X+dtttzghUAeCynlUB4KLQZ/n7tAAY/RQAxudmAjBA18IzeaQUYCyebZGHUGjHVWCeOF+7ogHPCIDXTjxJF5y5jw4vEbnBKhdNxTOnnyjyHQB3ADxVAIbiC7BVAEzkh6qmL1mY+Ap2lfrLtwj029TYCjcGQiRUzrAKLU5DJbRUCc75FXMrTdHNvuXKAq8qd5S4SXPrsNbCcVS9YLV99c/N+dqud9RZA7BJ4a0CwDslBHoa+b+4+qgjfPSNH643EZKtm5YKmgYAtwH3Kie7WQA8HK3RqQdumagPmtffIiVY1F95SC9SZquqeXrIbTZsWkClDpBmISjv3ASq89YBXqsczwSTWZjVj1Wk/ukvFPRQaexr6leea7V+TFN/s2NRNAZ1AVhvt8q4tmlfP5YpYsBkdJY3N+qGLFf5Higak6LrJSWSzoo+y80j33cwOFIY0SF96MKfq1yN+d2mCgCXPd/UBeDckWjqoqU1xmmGie8O1F8BYA6LTuIuZ6UA4xiS06vnAAsAy3O8aykzrJ7nKYfpQJnkeomp7axcoFefPk4Xn32QDi5EZI+WaeBYZNk2jQAnRJ0LNHUA3AKAFaiqEGgFrrYN23KHARhlfodrIRtjWYQ6vgh/sAl5/6wSW2o/eVslAIyJKW+O2LJcL2mUJAhDM07M1Mu/V5LQ6fVfAKoFAeCmX9PJC66kLJNSplXPqn42PXK1/UwAagJY01FMCrCpfVzzz92Tb0Sy3XKA2+TuZs2rmirJTUshTQOAZxn+jHkqJmGmOTuL9XmlkIqOI+7QWP+91UvJP/Jq3rSKwloHuoraq+NynIWnovDUqsZZTcc+a2iFduqAXZ55lKkmrRhb4Vi6mRV+z5peVTmvrQrAVc2pRFHHWOgh7GVjU2c+m8a4igGcfjwB30PxHezWjsWk+kofuvq/pqsx/+uLAPg5P3Rr2nlAWtFSZn4l++jPP7liREsAlmdnAWDkAMsxLWfs7TMrABYTLL53bIdLMnGYM3x2Ikhc6ikd0hcAuN/rTQAw9uekRajCXAY1ZgfrwI8IRl5In+Tw8aSSDJ5ngyhK3a5tW/yDIuU3hPaYM9CFgFafeoIuOfcwHRzYFA9P0YJrMwD7gVLJw+FqYiLmkQVDrwgc45DlANRdZhd+lk8zK3XPHzzjJx5F7CWEuYIxV58srHFfSnjA4CHEhl2OQ4TST6MRn1ev10MNKYrD0BjhWeUu3OI5wM2T6HFZdFWWB6tWCDQqeQudQj5Vk2UUxLQ29GltFCnDK3IoQqkjqecr9Xc5TwH7lxtJlZ0hh0GXLADtNotJQU3b1hRpDstOfrdh8KX9rivXKny7nYmWCTDbnHuVfVM7+xLHQ1M7d/zdu3I32W4A3BQi88oXNQ0lbloKqWnfcWElB7hpn03zR9ZvJgBHq/fR4w99rDQMWj8PeYCG2nTcuo6WvSvpBefs401M8FAHGvKgq6xubXasJRR41oBb5RpXzfEsqpOcV9u2zO1Z1Mm6bsZF57JZANxWZa0DwFUUaX18dCMreaFhClfOG19TiLa+z2PHj9OSfy81AV9pp3N/rnLHzvc2RQB80VW/lnbcJCCMBZDNOVdALj+2AxyDgCEJn/xc5gqcFfdNnm9XVpQ78tLSkgoR9n3+LHv+lTrA0jpQVuX5wpValT2K4kCVHYpVvWIowNiGRbMgpB5CovEUzFGhSIuMKEB93sQtGkyhRBaIa2MnaZyjHwZ8HICzYAgDcIxqwKpCzMqTj9GzLjpKS05ETjQkB+PkD8nrDZQLtO+rPrsAaYsBmCEWFWssl2yvl4SEjs9ycjQB+8nzPlyNOMVSfeLvqH5T/vxfPm86ADbeV80BTwGwx0ESjV2gU37DBQfo2uSHISu/a0FINtrHjZAAsJQ0UvV8EwBs6KSMic4h0nXilvU4Z+PYmjeQt03mLYu2QB5zjbjrTJw283+L/WvHfWeOzzksyfH5kkLR5xB1FU9epX+335NfQ3G7AXBT1TYvbLkpTG4WAB/e3aNrf+NTzW+TCntuJgCje1CBkRMIV9iqix4WDfVpuf8/kOVeNlG+J6+tKlCTp3qirarKaXb/qvtVPfdZbJetkyzgfsXiMHW71pXfIhVYzwGe1nmLQZTU8TW9yCgCQT2su+gay9iajlHlGkg/THCrRxaY1HWZh0Vh1TK/9YgD00sYU+6xu3wvLQ3/ioLVB9LTrqr46uPUqb9VZs38b1MEwBdcXR2AnXb6RatBStVfW4VAA+bwH8BORWOaDbbaAjCgN3V2tqwEfhUEc6hzBoCRBwzgZGgPI3aITgEeEaFQOiNVQlWMdXUABlQzPPsBjUKfbNehwAJwOknJJwBwRG4ckkcBrTz1GD37oqM0sK0JAIaKinEa+WECwKpcngJgVX2GgduVkpHCWcmYiimvHp6aVFzRoyIrC2gFM6EDYOMtsrkAzGWFGHqUmgwARojCaBjQqo83UQBsBELYCQhjAqm3LADgODWyMp5o7gZxEDJ/FYUcOw4mdllIcvlxy0JgsCe3X6Iyl4YIp68P64RMT4ZWK4W7+f7VQ7XzQ7pNIR5V+vf5v/ut3IuwnQC4Tf5rHti1UWQfufUmOvvQQq0brs3xoADf+cAP6Nc/+7Vax6y78WYDMPnH6Ph33l05jDL7UA141kMxAcNOfJiGu85YNxSSn6qvyAOEvJBlE0igTUDPS/b59LS1Z+LY04LBute2aHtdnc2GKZsgS9qUsZRxySs3tZHnLedUZnCVLRlVpPR/d9knk3Ga6VqI8l4GwALaZaWPsscpMwaT9l5+lpdGRJiuQR5MA3r30INcrkjurao5vnnjIvDb3/eSrvSRaeLM+frtAsCsgEZR6gAtAKxH5xVdimkAMAtRSYiyUn8dVmY5JDkKGFjZ/ce2WWlVJllKN0EIdBsAhgIe2hBc1gOwG/s0OnmcLr/gbOpblAJwGIw4HLsDYDUrdngIdDsF2MLE08ogIXQA5Y9GQUBDPyQ/QBy/qrUb4YZA1q0kvrPJVZg4OTf7tozhZ16ScYsbshwPUct3vbtz6vIclq93LQRbwJFaFRuv/UkIE2+LoZu3vwP7fS6EzrpvmvmMv3PeRubveRh9+72/s+0BuE3+751veAW9+MKzJsaoTT5tNp+4yp3XFoDf8Rf30Be+/f0qh2q8zaYDMF5Frd5HT33vg40gGCeOB2wsWZVKh2FR1/Lcf02QUHVwq5S8qdpWdrsslFcB8rxjZRXVvG0wVia366zTdR7ETWtcTWOmG6Fh27JweF3dbeJ8XNYXgXAAqPSjrDSUPj7ZUPOiElCmUPy845VdBzluHvTiHJqovfoYCfyinYUjr6F+T9Qh01Xt1s/jCGwXAA7iiAEYQIf/0hzgBErLxn5aAIxjoC3PUcopAJgNsjQAxnoFxw45UFc5QDhRXBGa3EABhv4TOZDY3AkFGOWOnGhE0coJuuz8I+TFKgQagc5R6JMLAEbIeKcAdwDcJgTaRrQ9LM0TEywAMJgW8fmjICQ/FB+6MfhK2SO+MTnnuNkC2OQcWzhHF0QRI8yi2N1ZadNl7s8cclHiDo3uqwyF/E8X+Q4l61lBr+k+PU/bc54Har7hRQGXo2IHM87/wGf5+Ku3gJ/92ru3PQA3BciikOU2AJwH1KY7sGn/0S7O4YEnlk2HaL1+HgAYJyH5wFWcZMtOGg/cuirMYGwtcIj10t7L6OHgstzdNwrWTBcsr6RTnjFX0/7mKX554c2mMkE4D8lFhWKKRVRTKRvVFNJNY5S33hTKq++TVYKbHC9vH91QSgBYgFtX2rOu4vrvArBl41+mHFedF2JmdbT/rYkXRwK9+Cyq0V11vDr4rTpSW2e77QDA/G9CrOBXSgvppZdMYdBtAViCGEUBxnOfygNWIdhRpBQqmNoyAEueMJRggHISQs45zA0AGM+cAsB43mQJJgq53i8A2PGX6eKjZ5AbhWSHa+TBbCsB4AAh40HUhUDf9fv0ubven964+84m6tULECTrPR/1NK9i85fAaJXoxLHxdjdcczPdcPXN5h3XbbGZIdB4i+OsA2DOR2A79pgT8dXAKNBTSvD4JACxzc+AyLH7qvVGAIxjJ0XDC/Y3AXAUxKWAi5yHcgAuB2xTei/eom0mEGN82K0vB4DZhbD0BYS6bv/vF9+eO++3Uwj0NPN/MVhtAFhMqep82bQB4DrHabPtZpVByuvztCBY2s6DYXnAx8P9SbowDZeuCg5txrpsX109zCqYebmheU7TeaptNu85LyRXgBD9ywv91XNm89RhXXUUOCtqq834FSm2EvYs0FnlGPq46CHhOP+2hlJ5/dCvV14OsoSU42WCriAXnYvkW+vry144CPAeWP4B2Yt/n4Y2MwwkJYzwc1volf5I+HSn/FaZjVtnm+0CwD5ckwNlNiULR2VGCu7KljYAzM/dqPWbPMGjLThAA3y9RAEOQ1/lIyekDADm9Z7HdYFtlIQRE68GAIxnTwAwvIaUIRieOQOyQ58BuBetMQDbgZ8CMFRpx3WpA2A1M7oQ6MYmWCqIAfddmuuaWK/DyY3rfA36aYpsXqoswvebLzZPfEz6otBj3KDFockIXg4pslSppbztcMMW728TajqVhTAjJKQ0xJlfCDQPoUYORaPQ66Yh29n9lIZOyMXGm0j2BHBsNjdANED5+KuQ8Q/f/tbcKbBdAHja+b8YrDYh1U2U0g6AG3xL+cfoxLFP1DbGMh1JwqSz6rAOAI8MlToMd+l4Ybepyamur1KORj9gNgRZz/vMdkyHvTIALmoj6zqcbaMI0KsYUmX7WrZPXv/KQtvLLpBAP5TZ7IuDpiZYokLjuCZX8mzfdKXYFH6Ofau8sDm0fIzWwocmnJvluG1yesvGVTeo63J+p/oVMReNbQcAZrFJA2BRfEUN3ggAxsUECYjxFivASQ4whYkjtR0zI4CDsR4mVH3XIztQANBUAUbJpBjVinIA2A6HtGgHdOHZh8jyR2QFq9RHRGYUkA0AHo06BbgD4DY5wABQl5VeHYBhyoSJCQBG0jsAk+3BE7dnUSwx8dNC2JXr5upZpHBtwxuuYg25PAQE8jNCNIoRVb1UK1qPI1d7w5b/jS+GYM3/PWjrMtf8yGpPFeYyDsGRv+FLTtaZjvHRO7Z3HeA2sFoUrvzpex6iG9/356ahzV3fRClt6jrdqIMNd2pyXg0PVXm34WiNRk99lk142oZEmx7WsR5QjEUMf7KQIGA8cM6jJ+3dreA4zyVazLP6g8VK4CR5oPq5FTkD67BUVprHFPIsiiNURpOzsfQrL9RYcpCLIC8PPk3jI4AufdOBXR+j7Lgdf/xJetkFu9aZluljVmXS6ueE7evCrxzjM3/7LfrHV+eH6Of1Q15sQN09GJ1i2M1TeLHvLFRevU96tAVU331nv5LIO7vK8HXbbKER2C4APAoDVoDxDL5ZAAywlTJFKsc3caHOADDqFWF9v9+fCgAj1RIA7Ni9CQXYCkYEAN7lRnTBkYNEoyErwDoA+8MhBaHqj+t2LtBy6+6oEGhUzNJjt1XhaiijWAC2XJ2LC20hnh9VrrAo8FK1srgIN/I/E+t1KcodRCqfimuCOS6XxuI3U2yFpd4YqWLZqnxOXhyzXmZn3Xr1qKdqbjVZGMiD5mWEEgBky/Yk/ETAj08Jb7x4nMoWZRA2q8V8/HZHRvtivsBuf4nJgRy31AU7OfQfbXMAbqOerv72zblmK998co2u/NUPNbp4eWWVTA11AGwaofL1CIk++fgdDKizBOFsL0QtZnDQyr9kt8ODPhYdkPH78aXiB/8sqOrOvdjXBE9Fyl8ZlGb3yW5rgl85b1011csSyc95VzMbaiyKa9m5ZiG4CNzLDKGy6yTEuChMPM8Nu0rZLJyHXk+3yjUsmvV6SaTsNt7Qpzj4Fv8ZDs1YikL8ed5aKiFt1vdNFnz3nHEd2QtXtLvxu73ndgSqALCp817ypGzars16PEPJf5JryzV6HZtOnz49kVLY5DioHYznV4Qls2ClPcuant8Q+ac/84IT2O3ZU7V1wQvcXpILzGHSrsuh0ogSdCMFzvi7TxGXcUIZJKkswyHNSR1g5guk/IE3Rj6XQRIXaJhg4WfbdjkEOh6tEfmrdNa+RdrTt2jJc8kjnwih4iiflLhVrw2l3rEy7eIsZTzTJqKa21tMhjS/DBKzUcnS9vkbz9YYXy4PNRrxkaCeo69YZ8rxrjIfbrv7/XTbTs0BbgfAKvQgH4BVPbLYmoQi1AWDazBcgnly6AnBOVerdAJxTLWK+2+2SB3iWunbE4eyLWfCea8eAEu/m/bffNZtb0DTEaYCwJ9/Z+5htksIdNP83x+59Ajd8dofL7wEs2o374AbAcA435defGbjcknzqABnxzJa+Qw9/vCdrNDOKnTTdM/qUIxti1RjvR3pqwDy/j2H0tV63eIyp+C8fuWBWV7pJtm3KDe0bth1Fta/+lRIppq6WfiualaVdWvOc5nGOJhCvwG2ogyXgX4efNYFYNMcMq1/7PhxWvLvpfP3nOJNywAX63XIlbanlcNb1tci1/XO5dl0hbf++iIAPv+qN1U+ObekBCYamQagoJ0siHKJIYtodXXV9AhtPJc2AExhlCq/fCANgFkMSUo0WRDSEkEIf/ccl0sgebFSipsCsF4HGD9zWU4AdALAR/Yv0e4edQBcMgs6ANYGp54CjDtcAbBMbtTeFgWYa+hmAZgdo5G0rtRRVSe2eDEBMJdYarUAglsAsA0AbqMAt+q8ceetAMAfuX371gH+5v2n6cp3ftR4nfI2MAFdUyg1gXVeX5oeq86JIzf54RPLjQG4ibJdp3/T2lbCoocnvsRNbhYIF51PE0CWtkRJxu86wMCkS5Zg6cr056pgZhr7JgBcJwRajo/+Yqli7qT3Wc4zTwEGWGEJodgAACAASURBVF+xOCRT2LiAbRWVO/siouo4l4WW43z6px+n0HqCT03UW/ycB5L6+ecBbnaOmK7xNNdngfyZ0yF9/7GnaeGca+nqF/70NA/VtTWnI1AEwOe98Ja0x6bnJ3ExLjpFUw6uaWiyxxdzK/6kmBVTg4ZkOgQri00VYOwnoc8cgp3UBPZcVe5IeADVXlQ94HEpJLw86MG/ByWRbJtGsTLzGkLB5YhQJXCVKcA6AIsCrMrQDFkBPufgblpyI1p0nVQBRg4wO1I7DnUKMFEHwNotUh+AUQdYhSWoEGgzAMu2CoAT+GwYAj09AC4qZFT2d7zhQw70uPZaPQXY+N3UegPTF3jbA0xDAd7OANwm/9fk1tzUCbqotFLZXJg1AKNP997yE/SWP/vGtgdgjDMg+Dt3v4GH/IxDvTEczsDFtu09nt0/C8hYLyoyfs7mH5cdX8/nlO1EZdb3Q86yLEW5y1XzedFOtnxP1TESABa3ZlOYt7RbVmsY68rynvU2qqrOWTfrIuVccm7lGMi9FdUWfzOBLbYpglus2wgVt8q1KzKOE/BFGwf27aGLf+g3uvq+VQZ0G2xTRQE2KbjiYlw0HKb9TcMoIc/YToQmSTnj6hsAYVOWneEg0wRgTmlEPeAEgB0necZPyp1y6dIEeBFwPLCVElykAEPRLQNgx3MpsEKKI1V2E8/jVhwxAFvBGh09tIcWnZAGtsUAbCEqFamcSR86AO4AuEUOMF7QqAk6BmD1xkZuUuizel4o3hjpAIxwaLXo5lZj0ykOaSgxoeJC2KZvEdP6xKSL6n5OJQe4de9Lz24rAPDHtrEC3Cb/99633UzPPjgovL5t4Loot7joYLMGYFG7m0I9+r1VFGAZ4yeefJD+4c638K94+O4PHNq7a9JUb9aGP6avxrbr82AZbTYF5qL+5IF0kQItbTxMl1Q2wZJ9REmtA9vYNwvA+JuEQlcNGy/azl2+N3dY9PxafYM89/C8BgRssQ75t/oyL2Cb128ddrE++0IG0ItluBbSUydOpvdfB79t7/attX+VHGATwJoU4GmMiO6nIoaj/HwdRwyOmwnAoSjAidcN+scAjDxg5PoiBprhXd1zdrId5wLHFi043gQAZxVgEwC7PWBtwAAMFhAAhgkWAPiCsw7QwPKpRzG58YhsLlkTKv8hy6LhSMGwhUosXQ4wX6POBKuyCVZzAEb9YIQ4wDyrbCkDuKnAb6tvKHXTKAUYDaHumscquArdwI1WBvACv7OD4A6AW13g1js3BccqKm2b8komuM6eeNPzqDqA0p+dBMAYm2Nf/Qg98OhfMADrSx4MY/1WB+Kq8wEQA8gqAmhpRwdp+VsdBVrvTxais5D3vZPjclKSA93z9tDIP0mmz9VlMVNZPwJZ1VW2yAtFb3puMneyR8+CLdbPM9zq/dfHpwzqdeDNnr8A8OXXvokOHxyH6Vedp912W3cEqoRAmwB41iZYIi7x0yXSB/X/YCaLKhybqQBL5GcSzSkRnQBgLnfkyQtd9YyrdxUvD5a8fqkCzKZWJSZYAsBRCPodK8CoAwwAvvDIQerTiLw4SgFYRbkqI98OgDsFuJ0C7Nic00vpjZAowkkdYDgcq7pgyl0tVYABwLYC4DIENgEcbn5DGvFMv6FVGSgAMM4Chl8u2bZyyI75DR1oGOsKQqmT0lCz6qRp/Noedxoh0H982/Y0wTp2fJWOvvHDjYa4iprZpv2i8kpFnZ0lAOvnutMAGON93xd/kZWoLATLtQAMy5JViHWw2UoqXaObosVOJpCeBVC36C7vqiuw0lYesOYdZ6tArGmM6uajl8FuEfzuu+wmes5l/8jUlW79NhuBIgA+8px/n56pCYD7tls6Km1zgNlIFmHOCfhOAPEcAbCkM8aJg7QAsNdTz/0clixPwUnUJ8LHd/UGDMBFOcAmAPb6PRrFPgGARQGG8zQAGGWQLj7nMHnRGrlRSE40JAecQkqlxtIB8I4HYJ4u6U1cOwfYUSHPaQh0ErMfVwJgmIhj4kZkJXWCs59QigvX461YAsCoQ1aQRlz492l8n+MGDTivAJYEpECfQylgiAezL6sMf/lmrNdvVU95PE7l58228fkVpqbyd7SPms9RELIpA+ztYUwgx4UrYNnxcQ22KwC3qdULQ6ifud5cgqOpE7Qpvzh7b8wSgPVzbQPATcy9pvEd0LaNRx/7Oj34N+8pBOCi9nUw7gC57VXo9t/MEagLuuhrHdgtgl+8dLripe/dzFPvjr1JI1AEwIcue13aIxPA9j3Ujx2n7GVT+Xo9pDAVry9K/ZO/B0HEZX24klCUmENJe3ZMsa2eL01LmUjMOcAhEWDVdXqESi0sXLkWxXjALkkN5GdcFfKoOCALwBgfC2VVVQ/4OT3hBeQDA4Ad7I9o0DhiEyzUNUa7iJ5E27oCzOAaKfOvIPDJ67sUxEQ+HzcJY44jcqKA3GCVLj73TPLCIVmhT24ckBOHbMAr/R35qpSQ8i9KYJ2cJDLVJpevn/CRVJ0Zj3bWnTt7HdoKUF0ZJNPMbrE+Qh1f26UoMbHi+P2kDjDKFCnlElhTVAcY89Yeq7pJHWB0SXKAxW0NXyRZBdjCDRwhhyEiO0YoR91PTipo/PUiN2SLIeSXBz6+PcKIv4xQ24xQjywmCuKIf8d3CH7P/STURc75GuTxwH7yKftjvOC2J58F7RYdL/N3uPKV9s/QDvbH+aMeHNR8nK8FA4SkXZgilLWPsf/Y7b+Zewm2ehmkNjBXVaFtmmNcFbDlwswKgMX8qs//0BC1GbMqqnmbe32W+375b95BwWP31YZgU5+qqsdop1OQTaPZrW8zAtmQZWlLSoIVhXcL6GJ75O1OY+lCn6cxilu7jSIAPnjp61MoUrJG8cI1Wq1IPcfGqDGLp2YIIgDTkBYXdpUCJECTn6+TTzzvcepcrDxx8Hxu4wkRvyfChwA1hBDfVgKKLAnbreswnj/zFsdyuZaw6/ZocXHAoI3js7ATjPizDODxuJu3yPF6rkcIggQA6zAoENxzYFq1PoqTw7rxjJvkFAtkcwRpqNyiwzCgXs+lNT+g3mA3DQOlli94NsUrz9CAfLroyCE8oZMTgy2S/yjkn3FeQz9QghWzi5vkBtsUJiVW1TqkayoYlyBuBb5tK9Bg5MrTH3G+5XWAyyMQqtyhW9wFusop5m+zqQCcJKGb3qCUnR2mDifJt8iBaGNiILkXrIAmN6ruAi2Tt9EV4i9ALPrbp7yWqrz/K+5B2zdUbUOgMYbbFYDbQGNVk6qmwGgqsZSdMU2VZtPcz0Jr0/PBcbYyAIsKfOSs/Txk03rQLxr/quqx7L8VnH5Nc61bP7sRaKLg6r2ZBeQWna3Ab1fyaHbzYSu0XATAhy/59wlgheT2lUO/mCaJWijPTSHgF0IFFE7koGqf+PtobaieT5NIOHwyVCe/e56Xts0QpoEiRCiAng61OsgCvENUXclJo8uCcB4Aq0Q9j1ZWVtiwamFhIRWzcJ44dnkIuCqBxApxZpHjod4vi2CJ07NsJgCM45Y+4yfP1TL+YgKGvkVxSH3HprUgZABe9TmelBZgvLV6gt2fLzjzAKu+kMkAvRgXhwKy8abCygKwgl1+pk2ev60EismCt08WgPXn86YzvgNgHrkbrrmZbrj65qaj2Gi/DoCJOgBu8fYg+YdB1H6u84bi54naj0lpesGxXQEYZW6ufOt/pQeeWK59b9YJ5W3qBF0XFmcFwNlQ7J0KwJgkyAXGkoXTWcNw3gTN9qEo9zir2pU5B+M4Ymy1XXJUa9/cW2CHMgOypu7dOuBiCDZjTsvQCwA/72Xvoj17DmyBK9J1cRYjUOgC/dy3pGG6CLWdyMENNSMqRLwt9gj+S4DVGM7GCNll4FORiRbX6y0OdPbDgMEZYCaQl8J2Ejas64w62Ar4AoSLAFT+XvSUJwAMEB8MBhy5Kc9x+LlcIDEDMFLidACW9uS50JRjrVeMwbnoLtg6AHv9XbQWRBhK6lsxxStP074+0dHDexMARjRlB8B591GnAG9GCHSnAJd/p3cKMG3lEOg2Ds111NmmecZ1joGJOgsAzgP9NgBc95xm8VDVpk1xhBYVuKitzYSHbJ+qgDL2ARibHIw7lbnN7CnftwrUmq5P3hGyYCvbzNMc1fst8HvROT9KZ7/wJ2c34F3Lcz8CRQD83B/+rQTaVA1bvawnvE7khT+UXN9SqV8CyfonfobCmVWPRUUGra0FCrCzS+qm7BQrpBwaLY7GOVarZRdAFNqIXFpdXaVer8cAzMpqFHG/8Vm+mAFYlF98puetCSNVARj90K8Fm4LFIfVsi0ZRTI63yEowPHi82CdafpoO7e7TkX1LnNGL84URFyvB+K9TgNNL2wFwB8CNvqy7EGj11rJTgNdPn6bKLFqqY1DVFLQBi+fuW+KOHz2wiw7v7tGLLzyr8D6YBQDn5SHvZADOhkFX/VKaV9gwwTLW68pyESSX/V2OUeaOrKvOAoJVx3YettPhNXsu0r865aDKXkbkAe1WmV9VrlWn/lYZpZ2xTREAX/WS9yolNFSAx6HJotAmUW8IVcbz3xr5DMAT9Xm5KkjEwIbwYl1FnciDRch0XyXRrlNatbq6RVcDqi5yW7HkecxUuYph7NDa2hr1+30GYDbEiiKCIqw7Tue3ZQZgCenWAVgco3PPu6TTuhLP40sReRaRHxPZ7oIKhfY8coM1ik8/TUcP76ZDSz1yYOqVGHClAMx1ibsQaIxLB8AdAFf5rli3TQfAHQAXTZym5lRo75Fbb6KzDy2kTSOc+oFTRCdPnqAnTo3okadO08Mnlumhp0/TQ08t0xe+/f1G8ze7Ewyp/tnVl9LbXvWide3NAoCz54mDtgHgusZeUxm0KTaC6/zX/+1n2QgrL0e37qG2A7gUjUNeSHZ2fPJAz6RE6yq0QCXgeqN+xjnoSqypv/o5y7b6PkUKLfbbDvOjzj3R5f7WGa3tv20RAD/vxe9SqVyWzXAIuEQ1DwbNJCwZJp/Iv7UHLgVWzCHMktur5/iuraymf4fLMaBaPpEbPAxHqkpGEhEpnzBUTX/OXArxvMExXTZ2qnetdFPSKLRpOBwy/AKCAcCAfwAwlvIUNjMAI9cZLxEEgLMqsMmDRmBZYHyiHBShtq+qchI5fRqFES30PIpHKxQvP0UXHTlAe/suuZECYIZgUYA7AE7HpAPgDoDrfYMkW3cA3AFw0cRpaoAFCL32oiPcLOD20RMnG+URN5rQyU55ocnTBuCiHOSdDMAY/qI84DbXM2/f7Qw/dV4eCEjXAc1pXwtpryq4Zo+/na/lNMe6c36e5mhu/baKAPii599Ki4MFQokjLusIl+JE0QXAMhQiFxgmVxRQ5CiFGNCqf2I9atyqSkLsDb3u8+TpZ1SlFan1m4RTS1h1f6CqI2CR500dgL0oKS1UkOQr++hXC7wsm+sADAgG8IsCLFVbiq+0GYBFRQcA6wax2VzgomNIGaSJPOwkLB1vHVBLGKHkod1jAN416FO4epri00/Q5eedSUueNQHAOA6HQHPYORTgkeYC3ZlgYXz2nU3UG+svlW506z0f9Wq9hxmtEp04Nm67M8GqNM4TG3Uu0BiOWtNu3SCb3sCZrkoXAr1+hI4dX6Wjb/ywaejmen1WTZ02ABeFebcB4Dqh4/M6+H/71ffT6qN3kikPeCP6D7ACTHaAtRGj3R1jliMg8NvV/Z3lKG+ttgtdoC//FVYWsRzcu48/lXuwlYIjlGBsEgBrAbhJKR/9k0t0BmHqDm05SgnFp3KLjrkGbhgHqv7taMT/DbnGbcBKMYciJ7SaArA2zA7ntq4vIzQBzJnLIu1w2HRgcU1dUYABwFCAkRM8LQBGO/wiwR7nAdcFYF35TXOTobxHqBdsUWB53O/FhT5FK6coXj5Oz77gCC3aKBkqCrCyE+sAeHJCzIUCfP3VN9H1V9207hvElCTe5isHKeFcRoik2DR4SsXGw70OcIWaYKr+GN9S2DJzSFWrS9zapL+SF4qNxRmYW8jZtuk5bAUANgFm4fXdIBMs09ib+t8BsBpB5OJ+8usP0x//7bc3XLE1XcMm67MK7TQBuMzleqcDcNM84CbXuM0+HRy3Gb1u340eAQHgfZfdRM+57B9t9OG7483hCBQB8JHnv5kAlliGp1cYDpcWFmkAKAQ0RirsmJ99Ij91fYb7MxArjBESPXZ/xu8osIvnVc9xyHZd6rkuOY5F/nBEqKXLlTPgIB3HFMSR8lWJI84hBhAjTHkU+HxsbAuTKsdDG+NCvKySWuOw5SiOGW6hTDPEi/GshFzHRKPVgFCrF8AraiuOLUtbF2iEQHMONaHOrgJgvZSUyWgL5yksgZcCunu0jXJHYUR+FLIJFpt34dxGp8kbnaTLzjuT+jFqAMv5jGXyqgpwFCeh6LYaHwtFjZNFMU9BIeTK870rg8RD1QFw5RmTbtgBMIainQJsGvUOgMtHCHmb//qP7qQ/uut+01BuqfVZSG0a0p130mW5um0A+M43vKLUyGsrXICTJ5+ie/7yta3zgJd276LlU6ep6HOWY9HB8SxHt2u7yQh05ldNRm1771MEwGe94M1p7V0rKXsE9Zedknt9BkbOSUWZoDjikkd5i4hCIvoIhDK8AmIBpnHiUIyySaL0Js90DHsorxSr8GkAIEJ2GYZHI6UaR6pUEcMZlGXUqnWUcZfsq4dOC0ACjnE4fyUg1OqF0qyLMQKqOEbxYg6BBgBjETfoPBW4bJZhe4wfK+JJiSbdVZuicAKA2fHZX6Z+sEKXnXOYevGQXaApRnkqvgL8zMyh6lbE44gXD+kYZuoAdwBc7TugdQh0B8DVBlrfqgPgDoDrz5rp7tHG7Gq6PZlua7MCYOQ43//W4vIjOx2AcRWb5AEDdNsuOjC3bavK/h0oVxml9dtIWHrdz2ZH2/p7Cfy6Z11BP3zN67b+CXVnMJURKAyBfuGbU2MpgC+rqIECzUG/z2ZRDLERkRcjfnKsugr0SgfFxCkb+ahMtoj6jo0EY5UDnIDvWKlVFTY4d9ZVIcT4ncOkE0V41fdZcWZITpRj9keOIobmwcJCCtb8tJhAtuQBCwCzAq2BvERt4tynAcCiAI9BUymrpgjXbBkqvS4wj1McUQCjLW+gFOA4IDtYpl00ogvP3Ef9eEQWAeIxzqpGcwfAk1e0C4HuQqAbfaFWMcEyKahdCDTRx27/zdzxn/c6wN98co2u/NUPNZo7875TFoCnBfomp+Y25aPufdvN9OyDY9OQeR/jov7VyQOeBviaxglgvFnLToPkOgZe07gmOyG/uwt/nsZM2X5tFAHwoavGCjBCbOEAzYAaqPJGgEOERS/2+jSAB1OkAFRfBGKzAIxtUgWTYur33HVphfLMiE/k5PLvOeHD+LsPdTSOGNIRIp3NIYYqzM+pCdyKuzTykxHOHY5izs+VesWSa6v3sw0AwwRLQqD1MZGfcdyyRVRfvV963wDA8MEip8fNWMEaOeEqHerHdPb+RQZgOykVFVtI4MTrCpiVxZ0CnAx8B8AdADf6du8AeGe7QDetwdtosm3wTtkc4DbKrHS9LPdXtvn0PQ/Rje/789pna1KWaze4iTtIHnBZOaSNAN+8IdhMGK5ySeYZmPMU2yrntJHbbDcgFvjFGD7vZe+iPXsObORwdsea4xEoU4Cl2zBZEpEiCkOlBscxA+PA8Wh3r8dKsA6t+s/SjuS6CigrKIzIRf4vyimhVFCSz6uX/PFsh6E7C6YqH9Uh23IYcHl9ovwivBlQDLX36WeeUX9P1GVxl8Y2WIJRzOHPULUlBzgbst0WgLG/1AMW8BWIrQrAMm76+Kl2cW4WxYmCHa2tUj8a0tm7HTq46FDf8lkl5i2zAExEI3+tC4G++/10213vTy/zprhAdyHQ9b8puxBojFmXA1x/5kxnj50EwE3BVB9pk/or2zYx3Kra9nSu/GxbMdUD3iz4zZ71vMPwbK/S9m59u4Bw5/68vedpm7OrEgINQJP8UwnZBYQBhMORT4eXdpFHKvdWL/Oj90tXhyeUYgumsghxtlRINUKdAXMIZ0a+a6RcoKXOrw7GyK3F7z2nnx6Kw3sTwysovQDg08vLXKeYQ6eDgPxQOU4HkVKz10YR5zZLWLco1gKqbXOAoQALAAv06p+6iVfetTSZZAGAAbahZXGecbCyTANrSOcfWKQ9XkQDQgg3TLAgg7vK8BcvH6AAdwDMQ94pwJ0C3Oh7tFOAOwX42t/4VKO5M+87ZRVgQNmVb/2vjR2uq6i/MiZVwqCh+J6zbw+99OIz6cbnn7vlza+y8+HLf/MOCh67b105pHmBX72/HQjP+93crH/bAYIFgC8650fp7BcWew80G6Fur608AkUAfCZMsBJpQfJuJfcUwIafh4FP8dCnXbZDPcthiBSIFYgUYJUx0tPhlMEV4DAkC+WQAL+A6LTQEkqmqFxehGCnDsqJ3sH9iYkGlgJgPhaUYKkjnPxuuQ6rwWhnFCoABgz7YcjbLq+MWIIWlVs/T/RpWgCsqsiMlXL52ZQiqOdUZ7fldVDPLYezfBHKPVp+hhasgC4+Yw8t0ioN7ACD0wFwyY06RwCML2jEqCvJnssO2YiRH/+eXd/udyTFo30pgxRxXS3cmHGMwIKk6DeXPxrbdasSSWPnOyTfs9ubrd7C8I0YhPyWCRMfCfyYnPg73gjhxuOQCMR+qNs3dWcTl7Zqn+i/ajevDpvp7/xmqqWAGlnKsh5fMPyGMDErQNtBBPe7ggrlyZmbc4DV+7PZLsXzS9m8F63f2QA8LznAgEEsAEIs5x1YovP2K1Okc/epdT/3sS/VmkK//GMvoLe96kUT+1QB06KD1K3RWxZynYXzWie2RTb+u299jk5868MTbtDzCL/6cHYgvEUmV81ubmUQFgC+8Jp/S+ec9fyaZ95tvp1HoAoAQ+kF2EqoLoCQVUnHJg+K46kV6jsqhBgQjPJGjKFhYmyVPBfqob8ypnAhtriOMMqM2gzCFjlcFsm1XLJQ5zaGCzKOCa8swJzN623LJZcsWnB7OjITQpv5OTspicRhzagWlJhspS7QSejwidPLnEMrdYjF9MpJzlmgU8QefT6gXRh5Sf/lk8Ee/SSAN/ZQ5yfPkTgvDopOcnPL5lheaDkTQ3Ke+BmgjuPAVXt0+gQtOCFddmQ/9cIV6ts4tjy/Qi8e8wL2HY2GhEdcvGQQN2guDcvjBTVeqeoYb8vBiOtlp/D825VBwji2doG+7upX03VX//NaAMxQihunMSCj5y7Fyexms3WEXnDIACZOmL4Zkjc4fLIMjTKhcXM1B+CYG2sK+JiAXNaaQRanUeez9Zc7f3Gp8BL+UoSxgKvquaEvIfJHBID5C0Et+liKK19RXxiQ05rAeVu1hWMksKh5VPsTs8Ae12nDl4a4B8oXV9YcIu8MPvL5rWmCdez4Kh1944dbT6O8BkThxLos0B49sIsO7+7Rnj376KLdRP1eufFTk/zdPABGX5q01TQ8GeP7lWNP0CNPjU2YrnvuRdvC6Mo0aaQcErY7ctZ+3nzeAVjOqQNh09Xdeuu3IgTr+b8v+h9/1/g9ufWuStfjNiNQBMBnXPWW9Dmy7PkFz5qhjxI7wCqLyyMtAIRthDInYg8AOMITtXqWdjz1vCalfVwHbsh4bgWAsT0Tf4Ja8TnoL1AUhxSFMcVRqMRMQv1ZAGRMC567TsTR+1wWQhxZNq0FSo7C//EcKzWH10ZDVowRgs1h1ehkUl4JwhWe7+SpPYgDsiKL8GnjOZdzmsXcKxHycp4vVQvldXDLFGJ+drZ7FMchxf6IFnsukb9Ki5ZP55+xn7xwjTxCn+T5FiPnqPO1wAwRjYar5OBlhqteFCiwTsQs26bAx8sOl1VmHYAZjHGV+WK1eQZvWwe4zbHV3XPb3X9At931B+mttCk5wNdd/ZOE/7JLmU14HlDV+0IAPLvqLQervRFFPJnDRAWONQVTucatv9gqvEJCFaS/UrwaewgUyY0v2+JGGgNwvZ6rrVX/N21BDgcDMKzo2QmBAThmZdvmv6nS6IBe9SkF1kV55sLlJSKxySae4jbnn9x8HIrTbLGtXlqofKcBMMKCF36hvgu0wK2ALVTaulBb52o1qeFbBMA4Ls77a4+eoFd/4LbSkGiEPb/uR59HP/688+p0t9s2GQGUQ8JDPAB4q8CvXLwOgrfXNN7KAAwzuSte+t7tdUG6s2k9AmUALI2bXuDHkapTCydoRD+irFHf81gddqG+Igc2REmipF6vq8r/sElVELIBloQ9Zw2i0AeoyhJKrYdU87YUU89zGOT0R0iOREwiGxGJqS+T4otNAZ4fISkjGDsRc+AmjVBphEkjipNrEOMzKa3EQg+csS1VG1k3qGLlFNCflGZigM6IPvzkzkGf2A6/FT9/lgOwTbEDfomJRmu06Fnk+Gu06EZ09NA+8sIRAzBAW9gFGrsAMI4crC2T59jkuMmLCRb/VAfx7B0ESa1ju6fEQI6YhRovAKwiaJsvHQDz2F1/9avp+qtevW4cjQDUfOQVQCJkGRczCXtGuAWKcysghkX6+NZSk0h+l4veHIBVeEY8Uaes7ukoAG4zAesecby9+uLBF4OPetypAqwA2OIvDAmRkC8eJwHhMQArt76ixXj9OwBufgGnsGcTw6bV3755w9SIpip1FdUWIeAf/sI36Ivf+QE9euIkwzDg/tqLjtA/u/riDnxbzq9jX/0IPfDoX3AY9IHDe1u2tvG7dxC88WM+yyNuNQju8n9nORu2ftvTAGAlICGGOOS0P8eKqe+4tOD1aNDrMXgpB2dkqRKH2wLqAJUAY3aALsiPZQ4DdGmlk/RRB8opgFYNMPgCjJOoQ1Zp/eS4mVQ/lTJoU4QQayjWeBZPnvUZdFFfFwopyiuFAZdYGvojZQiG3FsGYCLPU+7RypU6KRcFQQypjomJmsKfQgAAIABJREFUl97niZTDKQAwuZ6qlRz6HO7sBCu0r2fTkYN7yQmgAKtUzjwARl9GQzMA83hmAFhFZQoQt+GPDoBbA3Dd0N/x9lyeOn2Dg1h53KgSAo0C3Ty5J26erBKsbpamOcCR/kqq7ncqwkQ4Br/NBKx7UH175eIHBZhzNJArACv7AgBmLEaICNKs+QsIYdsdAG/VEGjMhCbq6kbWq23q3lwFgLN3DpRhUzh2m7ttp+37xJMP0j/c+RY+7UsuPXfLnn4Hwlv20q3r+FaBYD38ucv/3T7zb5pnMg0AplgLdw6QQuhzCDTgt+/hPy/JB0b48ji8Vp7BAWdZHxpd9RRvGTHJmlBE8XxuqaBeUY/FMEuA2ATAI4T4MsBCCUY7KKuESFD0jHVrCiLAL1ykh+T7UIXV8y5beIUhhwZD/Yb/DT7XmX1pF209ALcJgbYJAMwvHuKAepFPbrRGh3b16fDeJQZgN8YZKABmoSnWQ6DNABxykWHs66UKMJ9fB8ATt2LrHOAbrrqJrr/qpnX3d5kCqACquYUURyFAAZYi3gLAUIDxdgahHXizk0b7q9wExk3JS7XwpijkPAcAoIu3SuhTEJIfhQr2XIe4nhkmIIeDqJwJBsVYvUlqujAAl+bINm3ZvJ/kMIQwKcCNAhMwAWA2LxgrwOlbviQXWN2QUQfARLTTALiuIZR5JhZv0SRnF601AeA2/ez2zR8BCYOuCsCAzbxw6bp/n+b16AB4mqO5uW1tRQC+/No30eGDF27uwHVHn7sRKALgs16oXjryY648Gxf0PgyVSsvli2B8FfocDu05yvh1aWEh2VOBHvJVseBZGM/AeQCsHxOAqZdYmuCBBICVqVRSSxhtJiowK8DoYI7ZqyiiAXKLofyyo5V6vleiFHqGzGD1O4YhjCH2RDQMRhT4IQtfowCfCCpWQAzT19SxGqqyYfxMRlimEGjL6VMQjKhvxWT7y9SnEZ25b4kOLg3IClbJgVqth1gDgNktWwlRyAEuC4EWAI5gOQbwtdyEiRLhLTERbj65OwWYxw4AfN3VN61zMxZX5SKXYwHgphdgDMCoi4U3WKIAqzpjSWh8msMqtIpkd0Aybo6mOcAcdjGRvVD/LCxSOQabsnAIR0QAYBhe8RePuEBrAJzCL38RSU6wrgAX3wRdCPSmXNnKB735g7fTH911f+XtseFGwmVTAN5ISK81eDtsYwmD3qw84CJwbnIZOhBuMmrztc9WBOCX/vgH52sQu97MxQhMA4B9X4lEgF3l5xpwNCSeC/H7Qn/AucCo9atChBMlGGJJBoB1WEzdmqW6iBZmnEIh1F82KR6HQGOdnlOcuGblQjA7NSch1uxZw/mvMMRKPiFuhbFySbZdiu2YU/2CcER+ELHAheIvgESERiNvWK/yAtBEjnDZMg0ADkdDWnCJ4rXTDMDnnbGf9gxsiv21CQBWmK7UNgZgimi0tsYvK4pygHUA5h0TAGZXaLhF81uDNhGoHQDzuF5/9U30sqtvWudiLIpqkbtxyyo+mgKsAJhDoDlsAAAc8s3L1z09UHKxRbZlAMY+CgDrmGBx2EUb+ZcV7E0EYLwhy5RBcpwkVCJx+ku/jjIu0BYr3zGFtmqjaOkAeC7+rSzsRBPALDOYmvbZNgF09OHON7xi29XWnfbYbkR7uht0VRV4I/rV5BgdADcZtfnaZ6sBsHvWFfTD17xuvgax681cjEARAB+poQCLxxSX+wSkQolE3m8YqBxfy2Z36F7f5ehAPFOzaRYiIwGrCIJMVFLd5Er+llVA01BnQDVEW4B1JodYD6gEP8iSzTZEH5SxU8Q+QJz6yDnByjWZIxT5RxhCqRBpbBfGqiwTIjmRQxxEUQrAoT8GYSjEg8FkhYrs474pA7KSAjxco12eTeHKCRpYPl149iHajd9Hq0jw1KrMMMno8ayVATiMk3JHGgDzS4EOgBUfvuejXi0WHa0SnTg2/h6A+ov/sosRgFpU0VXVuLhaV1LzF290ALPKnhxObhwCrZ2ZKJjjOr0qWb5JCLQ6t3Z1tFRdrjZvYJp/FyNXAuOk1wHOArCTnt/kOHYAPB73rRwC3aQ27kbWsYVR1ds/eWctlRpGVvfe8hNdPm/zr4ap7lk3DHqqBy9orKky3EHwRlyd2R5jK0Cw5AAvnHMtXf3Cn57tgHStb8kRmAYAA4Dw/Aflk5XgROkllMbE34OQc4EHCz3yHFUjmFPjIJ0S8fZZANZ/V9CsojFl0U2n+p5qk5ekzRR4kwos63KMdVJJFGspAST7iiEWSnrKwsZdKkpahXwTyiihjrE6B/zH9YShBvvIE464frIOvdMEYKYXp0/+aI329BwanT5Oi3ZIFx09g5acmAJ/TZVA4kVcntXrAfVbTMHaUFWpKXCBFgW4A+DyW7w1AL/sKtQBvimN38fhxFWtyrdLnfq3ummW5Oai9NFYAeaqYHxD4Q2TjpdSzkfPAVYZA9gcia1Qkse/h0HA5YEcgDTnE/OJ8XZqDpYDsOkFQNtC1KYcBdPYI/8AuRFoB331EgWY35DBICD5cvAWdrHZQHh6lZt0Bn1+S6hMsLauAowQdHYGTHJN9DrAEhVgGsOtDMBNTKY2EoBl7L95/2m645GH6EsP/oDufOD7/z97bxYrS3Zdie0Yc7r3vqneXPPwqlgcqoqjZFYV2SIktaUiNdAtowWiP/zRsL8sWO0fA264qXYbstBoCv5oQLZ7VJNUW+4PCzIMy+LUkiVxqpbcYkMiRIqSiixWkVXv3SEz5jDW3mdHnMybmXHnvPe9E8BD3nszMoYdEfnOOmvttRbGFwH8fuJvPO8cnLtu2hN8/5VX/5C++eVPnFk36NlSORB8gjfPMezqtANg2wDr/K2P0dtufegYquA2edYrsBcA3HWOYEB5SNuASo0kEia4ripKxxNaGw1obW2NiixlYNiPYmkd1Nidrh0teF9JKoy7oNbU8TKPvYwDNV6nmWORYzM7yu7Uu8ef7NdjVIyzoFXzfyEjLsAYAwwbAMyO16werbk3eDwem5/bfTCADwMZG5eSuWv/0yglHVMvLg3OIGQTsD7lzABf3ejR1QsjKpItzgXWHGTk/jIS135pc73KNDPKVWHDwXYzLOFUHDEF4zqYuFXPF4UnJNDQhtdqhnXA69eVg4zjx7XFa5ZlvBfIynEM2h9+4F2bD56OHGAA4Of+pokmEm5Woogko1d/n32NgpglDAxI9/tqGue595dv4JI8BnPYrwDiRl4xI4EWJhg9wNMSDr55Zmar7IfPvljykFqS6nmNzjj1RQ3Q2Jg1Q3WgGwGmVYdaIB8RWQuWALN85qHhBw4SkPFY9uAhV6zgWTGKelTmCT9wZzkG6V4HwH/wzVfpB3/xN/Z1B51kD/C8A9Mc35e/9cbU2889dNHJnvd1JU9mZVyvL/3f/wXv7KzLoLViDgSfzL1zHHs5SwDYGWAdxx1wd2zzKAAwcoAtXNWCSU8AKGTQeZZRPwppNBxybzB76xhp8qEBsGFjtf2QZdUmBkmQm7Qm8lDZMsjisSqOkbGFSLJtYkyvsI5r541RAYArJrAEACM+iV8NAGazKQA3sMJZxlFKeJ/BehzxK1vsInYJjLkZQ/M54D1fjGQXL8A8EbO8cZWSl9yh6xcGdPXckLJki3qhsOdcBlViNgBYJiqKtNg3AOZaowcYEmgHgAXaHFYC/UPv/hj9tXf97BTQBQgNQjSRLwDAHD+0HCALuloEoM2t1bCx6AFgZT+BEWZAbWQbjcx4ruMyALgyujOvuIE5Rws3q9WdwOv7lmxDfeRmXtmGfMnx29s8wPdyDYb6gIvOEukDjM3ADAG9ATy7BYf59TUizNzAac/HjJS4+uFnmAmgCcQB4P9x7hX42Ed/84BX5uQ+hh7NX/zMn9H/8H/9u86dgl39Ox96lv7zDz7dua5bwVXArsBXXv4Vmrzye7QqM6yjvhoOAB91RU9me6cd/KIKygAjP/vp53/5ZArj9nLmKrAIAN94tnWBXnZSLBuujJi2GdoqYDP2ruwSBZKkYNZ3NOzzmBfxRAB5Yjx1uIWtnazsXw43Nbm8aojFIMXsplm3hlu14ANOCDLrTCmklwJQYUZbkCnMrzLAXAnf4xxhSKLxr6hEFclqUGahxSlajXT5OC0n6eUKTZ8Cv08enLeLMcXlmB64OKCL6z3KJzsUoJeZY51wbkp0Cehn3hrxzQyAMWbfGwPsTLDm36uHBsAfeMfP0Itv/08YFIpTnNyYWaYShfkAscwk52oRA4ym9YXMMFP9KuEQOUbb/ysPZlkI7a6S54ax1TpY8l27d4E/gtkgIwNWFlg/1vQ1lLZGfzfQ7WLAD/fV0QaNH3Q7OD9MGaipgXy5GPv32qfRxjoNRkManD9P1OsRFXDKK6TrGgw4ZqmWxEB1ScCpRg/IQRdT+yUS7K4t3+sMsNbn29+b0Fe//Tr91Rvb9Je3d6bK9sD5EYFdffbmeddX23VDuffnVkAzgTGov3j53LFV6aC9vXpA+/m8A8HHdhmPbcOnHQDb8udHb/4w3XgOpIJbXAV2V+CwABhbVAl0O4ZrAbCMm+HU7FOWjCkiny6c32DglScpKwEPC4C1xQ5SaF04Ngm5vOhJtkyw8D4D3WbdmuIosPpkd9eoi4HV8S4+CcmzAmA+dY8ozXMhf0z0EwAwO0abtrkik4kA1AL/9HyUEWa15MIFPdcDBsBgf0d+Tg/et0brA5+KZIdJPC+MqDQAWJj6/QFgNrpiUC/HASAt0bCQcAcESfThPIicCzQX9j0P/3V610M/aohUyd3icjMDa8/NTM/VBJDbLpIIw6EZDOoSCTFMmxR0y0yQSKExQ8LCASMRVozWmGAZJpiNoIxeXp53o6E3r3oD2wBYwS+vix4A/sh8gM/uc0sk4Ift4e0EmB3/c6Rpyv0MwvzqbJb0/wLbb0/GtHH+HG1cvEC9tQ2ifoxpQ4JbHn9p4gFzAHhulc8CA+wGFq4CJ1WBLjOsVWb9HqQGDgAfpGqr/cxZAsBO/rzae+W0730RAL7/mb0xwOCWZgGwGKPK2J1JEaMKTMbb5Jc1nT+3zmPFIs2kt/MQ5IOCTB4DVwI+dZyNfmD8LMZb5ojgU2PRuxjrh6Hx5VlwsWYNtGZXsz8NCg2L1EVa+yZZKh5AMPPy4SAtcmdEJpVFTePtcQOAVfasOKLbQ0YAcID4pcmbdKFf00P3rVEclFSnYzEbMwC4Mm2JAoALiwFGD/JiBtgGwFxnjj9CfrMAYB8tqIcy4XUAmG+aF299hN7/xEvcE8umSLAl92CjDoAEkCh/n33t6v2FknkZAxzwBdSAbk3lxQ3CtzLP1mBpe4HVEsv0KHMPsLDFs+AXf1OAaduZ25KHwAD91lV6GuD7PqdzW+KM6fcPC4DVvOmgX9YAwDqDJU39Ncs8WBZde5SjrxoPfxDS2vkNOn/1CtFgSJRnvJ5UfLGLdSdAdwzwQS+d+5yrwJmqgJphHYUMej9M7XEWyYHg46zu0W/7rABgJ38++mt/t23xKACw9gAriWEDYNQLEmTf86hME6qzgoaDHvXjHvkArDyyLedYUO290g15MuMAjT5gjEcBtnVhabGtb2YXaiWeWom0vXdbQj17VMAE9vtqnMW9v8y6Eo9x2U0IUUmm/xmMsBcIQB9vJU0PsAJekGZRJD3Cavw0vyIwo+pRDNJu8iZdHQV089KQgjIhKlNOtAHBVHohVZ7HxxSgJ3qfABj7hgs0E3cMfFsAHIQ9B4CPogf4hUd/jJ5/7McagOvD28yrCCZXywAwgqqXmV9hlmUZACZD4bNdeINyC/NjpeqFJq+3jUFqHxxt5J8HgHkWZqZPV/X+bAZggPYiBrjr74cFwMslFt1fRAgDZ8lJ08wv/QzMBmOGz/d4tmsnzSgeDujqgzcpWN8gynNYjBnnegeA51XaMcDd959b496pwKrMsI4TLDsAfHbu37MCflFRJ38+O/fVqo70OAFwbUywIEGGE7QPIJgX/DoaDGkY9yiDPBhZu4coAFhXe3ytQ3hVWUaBAWyWE7QCYf6clXE6L5PXBtBMaFnHytnHTcyQsSMy0mcGwyCEPCKMkYuybAAwwK9GOSEuGb3BALp4bUyyjCR6OUHlk1dF1A99BsA3NmK6cb5PVbpFPknrJtyf5wNgjL6JikScnhf1AEMhy62cBgCD8bcBcBgh5/gwMayOAeYL9YHHX6IPPvFh/tmWC+OmWLb4LGFevHQxnI2Nu0knamy5mW0WuUK7+NYMkl50kUCz5ToeRusVNz8kGE1umGQlsQyCjQCQE8b9AYtvgi6Au7xHofubpWv7XVtobNKrih9grRfPYEUR+WHIIBgA2O9FdPHaFQoHQzEDCKMjAMDTjHzXhMGu9w8pwYEURGKQxKwMXxgczs4W8TA8wAzkchO2sxyD1HV/uPddBY6yAt9++ZP0jVd+664xw0JtHAg+yjvk+LZ1lgDwO178h7SxcfH4iuG2fOYrsF8ArAynfeJKvIqXjoxjZT2hWhEziihQeE1VRUHFJKX1tSGtDdcpScYGvC5OeekazykAbjCDkUIryaRSaH0fvcE2vsAYf96iYHiWILJBMo88LeaZe2yZaZVtKgMM6TP/vfaYDeaoJPMvRhoKwLHJDubWwVrwBLaHyJ/FABOTCx6N4oBocptunu/T1fUeFePbFLIBFtyRPCoxCWFOUgywoGoFVvEoy7CGtC+CLGcVpx4/5NKcw6wu19iIRjYF7IsUx8OGHBQ2vgXDs1d1/gPjADDX5QOPf5hefFwAsL10ATQ1sVr0bbQ/gDh9MXCzTO1/jgM03O34ss/YqO/ld2amDWhedPxd57+/89v/d7b29S76ZI5e3iaoHA+MMR9AfjJY4MqjpCgo6vXpzmSHrj34IEUbG1RBDsL5XsuPqVMCrR8/SAzWIcEvfx14ngBgozQI/IiCUCQirAxYdlz8+YAcAN7/fek+cW9WAK7jf/SFnz8VmcBHxQw7AHz67+XTDn5RQef+fPrvo9N0hIsA8IPv/HhDydjjy91eLRbzZ2Uh2SpjsL8q7QX4BElSFRn1e0POBq6ynImmLqC7+P3lA8hZ9eUsV9mLIlGImkXH2yqVtgkw3Va7TZhsSQslFgWONqs8SVPrkgsjrIa6/IYnakkd52J/CdjgJGf3aPw9jvscm4RFyBYk1HhsmgWiKdu5Q1G+TW954CqtBQVlO5s0WBtRsrPD7/NuGPQC/NZGni1QOEkKCvyQUAffl0gmSLXFiVpIvfb82lPhiYDap7AOyUdSD4hIz6cKjt/c/xwwFpBW1umcaGxFPJa6l3snB/jWR+gDT3xkV0W6XNiWOiiZIOuFZW6mcxZfjC6AyXFJS5blABa3ID86C7ewagDMD49lMW8beHEvs0lRYi8yzB5x2pMHc3jz4AWcfxbGAwOAH6bw3JqYBATIOVv+EOwZAHc/S8eyRgOAjVIAfRv4p25+XTuFi7QDwF1Vcu+7CrQV0Eiks5IJvBeg7EDw6b7DTzsAtt2fH3n3z9HNa8+c7oK6o1t5BfYDgBX8zoLgXakoM2elTKwAKp8BHP6B2VwbjsjPMhsv7rMmOnhcPIicBcBTO/BqitnJePf4Wz+nAHg3+AWoBDvqtyRHA+ra7amHkOy3sdJtPiPtguIVhH2oSVaRi/pUhMr4qIwr2UyrFp+dssyp148oH9+mjaCkR6+ep5FXUpEm1I9jnmzg7cL8iyXR0g4qsmi2AKMsLSgO42a72rKp5tkVOGsGsNUMkMXf0PoYko82UgBgPxAPID5TAcCSYtMuyrg7ADwhuv3ttjAfePIn6MVbP7nrAegCgF5HjNjSz3viHHcYCTJBxL9kWQ6gTz8Atp31cJpq4NXkllWmnyFUpztZB70e/OqFDgAvuT8cAN7n/3lu9Xu+AicViXSShXYA+CSrvb99nXbwi7OxAfDzL/3T/Z2gW/uerMAyAKwFKQxDMQt89fcuAKzjxXkAeNgfUFio385BLkE3AF66Va+mkNFd69Oj8mgFvDp+nwXA+nue2eDbAN9FysJGQdqCQo1JVQAM0yEmmcCc1jXlVU0wms3yktncwWDAYDXNM5aQBz2Pe34fOD+kq6OYBpRRiPbKomSGmAE2A3ORPeNcIYku2BzMp2yc0ag/JD8IqAA7X0nyDTgvMNBo51sEgPF5BsBe2ABgrMyICOfK7Z3TnDsDYLDeizm/qUt2zzDAH3zqJ+kDT/7UkQPgpQB0DwD4sAzw8h7k0w+A9YLMMr8KhkM/lp4KiwHGewqAMRPkGODFX8MOAB/kPz73mXu9Ar//5V+i4tWv0VlhgbuulwPAXRVa3funHQC77N/V3Rtnec/7AcA83rPIvL0CYHzOBnkYT4OZBDgb9PoUwyR2j2Bod60PCYBxTpAZw7DLuEbPviqBthAAq0eRtrrt9YaYA4b5o6ZfGONm9FIXRUVJklCSCpvb6/UYCIMpLoqMinJCIU3oiWsXaUQZ9auCemFA6WRCvf4IGzAEnwJg4lxgAGBk+6abYxqNRiKlzjKCJBPXpq4rBt5RXz2WpNZtpzfaPsEug0EP+Z/0OkvuMME0a6YnWGJmzXb2eM3vIQD8U/SBp356XwCYHxyEzS5ZuhhgAbjHJ4E+6wAYDx33BRQFvzKra3oWOGjcj01QtlDxlfkyidQQoCQHgJfcnw4A7/V/DLeeq0BbAY1EQtzLxcvnFpZmr/Lj0fraSsvrAPBKy79w56cd/OLAbQD8nh/5x9SL4czqFleB5RVYBIAfeu7jDdhlsyZrM0v7gOfsTlvE8Mq5vwYAM5iLYhoAeO4RDB0EAHcpSKsinwK/ysTOk07b5lk4Fs+rTT9uNd3X20DFNhp1CmOAITYAOPThstz22qriEj20WGCuCrkzpMo8Bufs4pAl5HHk0dbm9+lcn+jRqxcoLLapB1l0HFCyk1J/OKQqV8YVrzJGh/wZztAQRqeTlFllmPVyLGkpPcm4KJioiJjFNVGyJg62uQcYAKOrGCZaIbc0+n7MpreIx5p16ObNNAC4teVadpfeOwD4LT9NH5wDgLsYWL5gSx6gLga4CwB3PUB3uwSaQa3lWoffOfYoEOc4AGC8X9ZihqUAOFbnOweAl/4v5ACwG6a4ChysAsoCH0Uu8OwR7AU4H+yo53/KAeCjrObRbeu0A2DH/h7dtb7XtrQMAKMWnGdrJNCLQfDyCBzt+8X2tH9Vk13iMKIR5LYrBMBggAXMqruxAL5ZALyIAUbSR2Oi1bC6bU24w7Lx+DFVVIl07XPMK1vhGiNZHkMbAC31N87SJdEkTZiVxbEAtA4HESW3X6drF4d0bT0iyraoTzlFYUBZXlEU9gjerIhqEssrMd0VZ2gA4ICSUlJ29PwUgMdBwKC4LDLGVwpcp58RMbmtTS4whUhAiagOIL2u2fV6qo4mLQfH0GK26R7h2WfwngHAYH9ffOqju76DlgFQpuOLfCkA7mKAhaE9Pgb4rJtg6ZeV9nDMfhEEnuSEwQFPATB/2RknOSeBXv7fqgPA99qww53vUVVAWWBs7zRIoQ8Dmh0APqq74ui2c9rBL87Usb9Hd73vtS11AWDUgyM7zTJvlNyVwqIAGGNDjRTSvFtk7K5H0bEC4E4CDVE/xuR19vrbRqZzATAjd7sqBvhO0eSWaHiO6W5AYHoFBOqWBDMIg8oAGIwsiYM2ADByhTGZMAg8ivNtevz6Jep7CXn5DsV+yZFTdRBRXtYiT0Y8Z20AMANybDukwvfozWSHzWkhf9ZzDMijjdGILl24QF4Ol24Zz88SjTDTAgDm4wYbHMUUhjEDYJwCGGXuD2aELWcnJXAAmLJZE6wFAHjZDYzbgjX8h2CAuwDwYRng5V+qp78HeDwe88OGHgF8gdnueNJgb/7mizS61OioQkK9MQvleoAX3wUOAN9rww53vkdZAWWBu6TQR7XPw4DcrmNwILirQif3/lkDv+dvfYzedutDJ1cgt6czX4FFAPiRZz9usnyFAbbx3CwI7gLAGDs2gDcUMMRRSOg19QPaiOOVAmAb/M4b63f1ACtfyyfWFKplgKdTTJQBtgALQCpn706zpWBpuVaFSJIRl4ljSYuc6wc5dFCmdCkgevrha1Qnt8nPx9SPIMsuKBiMKJmkFMQ9hta7AXBEue/TNze/S6+++X3a3t6W6CMkuHg+Xb1wke6/dp0Gnk9BTRRirL8LZ/lUItsYkwgA8lHA432KIkI4DgzUdgNg2UjjAl2L1HvRcs8zwMt6aI+CAT5uCXQXAIZF+bIYpK4ZrK5vYZU0aG+D7eLMANb082p0D+qNBwwzQnjINjY2lu4CTfDy7MvDDQk0FjxwWMIgFsv22qekKujC1evUu3KJyiyjoN+jPFvuom1/Kc21ol8we6cH3VW/w8YsMeg3QeY4VpWG6/4XzS42Ra1D+tTnf2lujT/20d/surzufVeBe7oC6giNIhyHFPqoi7sIQDvwe9SVPvj2zhr4xeTP08//8sFP2H3ynqzAMgDMoMzkwsr4brpEDVupeTkLKshALdB+1rIZb+LvyXhCl9fXDwWAZXy4t0zZeYfYSXB13Bk6rpZxtJBBiP7RtkGcp7YMwlFZxoMmKxdxRmxS1S5tnTUgFVFCNcchcathWcq2waiXKV2JA3rs+gUa+DkVW9+n0K8YiFJeUVHVFEQ9QpRREPhUpikbao3OnafaC+nPv/cafe21b1EWyXFxLUpwwx71/YAGXkjveOIWjYKIysmEI6NA7TKmiGNKtse8fXaJRgawHwjgRaawF3IMks9u09b54fjrgvfDkyABAPri5Z4BwC8++VP0wpO7TbAOywB3SaDvdgCM85sHHPWWU6t0DdjW9fXB1i+vRbdoFwCGRILt0P2IxkUmAPjaZSqTBOi4MwfYAeB78v9md9KuAnuuwLdf/iR945Xf4vVPgxR6zwduregA8EGqdjyfOWv86rkxAAAgAElEQVQA+Mkf/Lt0+dIjx1MMt9W7tgJdAJgNrCwJ9DwmuIsBvrsBsGT3Ypl1j9abZpZBnr2ZqqoFwNOTDL70YJeEJN4GVDMYNma0QZWz8/ND963T5V7APcB+NmFzLiLJ5aXA539lnlJRFxQPBxxT9JfffZ2+8dqrdCcqKI/kPPhYEYNUEQ38gEYU0lMPPkQXeyPy0rQBwEycxTGl4zH11tZ5doQlz9zrLECYGWsCeJczlvpILzEzzfp3SwI+70G7hwDwT87NAV7uoozJFFtPvs/vKg8a++Uu0F0zRB7u0CVLVw/wcTPAsxMI+qA2uWPGph6sr9YaoFj/zc5QzZ5qFwDOs5KiXswAeCudMAAe3LzGM0p4YDBrttf6OQZ4n/e3W91V4B6pwNd+57/kfsi9SKGPU8Z8kHI78HuQqh3PZ84a+H3k3T9HN689czzFcFu9qyuwCAA/+uzHgVj43MXXpS3DLAheNQDuGr93XcCu4+/8vCmIMrsC9tB7K2axqjCsSgGxsrQSaQGr0wy2HR8E92epv8+sr5pl8X6oIC8d0+VRSDc3+rTuV1TvbFEA1hlO8GHEJlbBoE9ptsPuzP3z6/Ta5ib9ybe+Sa9NdqgY+JSjadjkDwNPhQDAnk+DyqdHLl2m+y9cpqisKMZxm0SYsNejPE2p9gF0cZ/AWAsgN+AeYLziHur3h819xMxx4wKNc/aNG/ZiI6x7BgC/cOsn6IUnfmLX/baMAca9s9dA5bk38h4AcNcD0OUCvWoArBlsNni0jwlSZzvWSAGyfvl1nf9eATAkF2i2BwBee+AGVWjmR2O9A8BOAt11k7n3XQU6KrC5+Qb90Rd+ntfaCwg+TQV1AHj1V+MsAF9Uybk+r/5euVuOYBkAZkbQAGCc72IQLEzloqWLAb5vbW21EugOCffyay3tb217YUlllZGwuhV5fs3eOWwQ5QkrinxcBcDSnjgNgG0JNCBiZloEwaYKuDaGWcCsAJP5hKJ8QvefG9D1c32KkjH5RUmE3l+A0gr9wH2q/ZJSyul2OqY/f+279N2tO+QN+rRdJlQwDhUGGHgKPb/9kqhfeXSlP6Inbj5II5JeYK8y8Uj9Hsu32fRqBgCzFBrjevQT4/0GuEPIzXcTwWiLAJaZP3QAmF544iP8b3bp7OG0n8w5d+vSHswjAMBdDPDy40cI+PH2AGufrwJbllCYnlXtU7BNrvAw233CXT2sXQAYEmj0AqAHeDMZMwBev/86VTBC4IduuQ26k0DfLf/duvNwFTjeCtiu0GehH1ir4QDw8d4Xe9n6WQDANvgd3PxBetdzf3svp+bWcRWYW4EuAMxQRTWsMyAY77FEFzLXFQLgwzLAkAkruDzIbYKxNPu+BOjPLSjLx5TlEyrLVExg0Q/r+xRFA+539b2Y+2XrSkytagOWd/dYC+BFDjC3EJqIJQBVXQKvpsgjmtx+nS4PA3r48jnaCH3iqYuqop2JgNvCK2m41qekzujrf/kt+svXX6MiDskfDKiocr5+pcb9Qp5c1dQraoqLmjYooHc8/iSto7+5FKaagW8csflV5IV8j0BIC9gvTLAx7YIHUIjzlb5nJtqYJUYAEzcOU13iPB0Aphee+DA9//huANx1U5ps54WrHRYAdwHALgZ41QB4lvnVRnoO1a4q6vWkCV3Xmw0C75qA6ALAaIaHCRbmfCZlLhLoK5cozzIKeRZpuYGBA8BdT4B731XAVUArYPcDnwUQ7MDv6u9dB35Xfw3cEZx8BRYB4Mee+bgxNvKmADAD4hk59GEB8KXRaGUMsJg3RU1K70GuAAPgEKCuoqJMaDy5Q0m6TVWVc/QP3JGFYOpTFA4oCocMgn0/EjCZpfy6CABzHy+vYEyxLAAMtnYQhTR+83s09DO6eWmNLp8bUeCVdGdri97Y3qY7421K8oTWL4wo7of0yuvfpduTCXmDHsckhaGJW0KfsXGiBtMbZAXFWUXDiujdT7+d1ryAqiznc8nLgrxIWhfLpJDeYe79RR1C9vbx/biRQDO20AiouqQaaLnE5zxCCooDwET04hMfphcf//Cue3C5hNgnaOuXLUtdfvfAAHcB4C4GeHkP8/EzwLhhlenFsagcQRnhOBaJgq6DWqokGuscFgDjCyDNM/KCmLxexACY1oc0GY+pvzZyANi5QB/k/x33GVeBhRX4ysu/QpNXfo/fXxUI3kufsQO/q72JzwLwRYVs5hfy/sfe+4vUQ4+fW1wFDlGBRQD48Wd/gTNo7UV/O20A+DAMMEAngNpyBLG8wOzPDBxR55SkWzSe3KYs3yHPKymMAioNwYP9hAFY4CHF0YiisM9gsszFBGuvABiGWLowAAaAT3eIsjt0bj2gS+eGlNcZvfrG9+jN7R3aRJ+vl1M/9qnXi6nyKoizuV8XhC48slBD+PFAqQm2GUbSfpZTOClojTx671ufoR4MotOMmV/EGxGYZsQjgW+uRMkpJlgBs8mYWGCG1ySjwFNIkmbAeldUF4jCwv5BwDkG2EigXzL6eNMgzQ3TGiQ97xUTCcIg4mZgw+GZV2Razfs79w4fAQCGiL3Jt57zrKwaAEOCAbZXY41wiCp5ZofnauaLzmq0x5cgstp2S1z0uqCE7c3LkpiZYqDtfZImFPUG1F9bp/WrV4nikDY3N2m0vuZcoGufPvX5fzj3W9bFIB3if3f30Xu6AkcBgrtAbNf7XRfAAeCuCh3f+w78Hl9t3ZbPRgUWA+C/xyBJzJkgca6EgWTwZI/DVQa96Hx9yas1MUhQAiq5wmPSnQmdX1tnwMWLidKUX2xlYDvenN3TNEFjfWbZoNxsBGNT9KoulHAb1nXh1fQkzqjySsqLHWZ/x5M3qawS6sch9XoRpWnKY9yqBNvZYwa431+jfm9EIJ/UZHaqk1PZXkiJud5oSxQZtABgq1+38KgX1lSmtykIUjq3HtNOtkOvfO87tDUZ02BjTY5jskVZltJo2OfJjSQrqN8fcOYvnL4VAPP1QXxSkpOf5LRGPr3nbc9QXHmUJWOK+0MqsHYQGnfqmoq8oiRLaTxJaJxmlKQ55xVDvg3gO4h7NBqNaG04otGgR3EYURjACdqnoBQmmXEErtnMKwhOP/SpLmvK8pTfj3qQlQcsOZeYJanJQV8/88Vfoc/8wf/SXObzN4jiwf6eYe8Tn4r2NZGSTYhuf7vdyQtP/iS98CRMsKZPRFoQFp1ga4I1p3Zcy7qUIO957+OPaOpeliPW5QJturgXVmu5iVfLAOt+Zl/tnlzbUl2lympypQcwa8euAddsPW5c6ZpXPEiFRm7LFmrriwNfJ+gzwDSRssEFWGTkivkRRWHI9asKxIGjV8GXmSWvprwqaZJn1OsPaf3ceRqdu0DUi6jKC5ZEkx9yfwT/vMLlsDnAHBVQFI2DNr7sNVO5894x5/2pz/2juRVwAHiFN4bb9ZmuQJol9O//+F+snAmeV0QHfFd3a51F4Itqoef3bW/9W475Xd2tc9fteREAfuK5/44BcA2HIgYYAkDBHioQVkmueNi0S5sPjL9ZALj2eUyombhIHckmKZ0bbrTqWHSRMgg2/zA+b0yijAS42R+cm4AVQjGZYkYLgBTjU/PKZA4Y2pakaVsCNZ9Wt9OeQ7t+69bcvtv+DRMDkA3n1YQmySaNJ29Q7SUUxaheRTmUjwxiI/KqgEEwen/DMKJBb0hxv0de6FGGWmQZoSaoGcbFcTSkIO6RB44VBloU83nW+FdBmSnMbcikbUFUTyjL71Ca3mEGuvLg0GxMuAxByDiqmWSoqPJ88pHxC/mzZXgWlDX1SqJeQXQ+6NGtBx+hYdSjre075Mc9itFPXFW0XWb09W/9OWVVTVmRU1YUVOjtEPjc58seRIAGANUV0TDu0eXzF+n+6zfo8rlLVGyNKQR7nOHeIPL7Q6qSMRVpQfHagPOMCS7V6DHOE56AiXoheX5IeZ1TiOs/e1/u43fAj89+6X+mz37xn6weAD//5E/u+pJZBiJwW3e5QC+X8NZ8YVYFgLkxnPcv9uYMQGdeNZ/Ltj+3JcqzLs+6Hs5bDa9sUGx/Ft8tXllPMdgKgHVWDI52PIMXiDkWmuY1KzjAw43vLEgdMJNEeL+mMvTYgh2fWb9wkeJBn8L+ACILfsglHFwkEdzgv8LFAeAVFt/t2lXgmCtgM8GQj/b6AStPVrU48LuqyhOdVfD76M0fphvP/ezqCuf2fFdWYDkANmNSMz5b5DXrz7QgNuNG41oMjxeM82A0xWrIQKKBmAGepLTeVwBcSc8s08EYVMq4nAGwAprmKshYFI7KeY5RZcAAmOOHTASRftYGv/YYWsxXfQrAAFuqx+mfPXFxXrCw4tGvKatSmiS3aWfyPfIIABjHUVFepOTXEYNYvw4ZtNaVz/XoRTHLiSdFwgxs04JYS30gmfa9gPuGVT4d8N9ilhkDuLFrc0DMOOfFNqXZJhX5HaooJc/POckKY3SeiuDzbQGwVwsxyFFJYpslC4ytSqIQILggujJYp0fvf5DWhmuUpgllVLGT9He+/zo7SRdxRDlIr7Kksq6EoTZkG+OOEiQfEUA1FSWD4LX+gC5unKcLwzW6vn6JhmGMkxC5dBhRlWZUo7d6OCRKM+4pRvEwSYBj5lhVGOuWJTPYh1lQ989+8X89HQAYLPDs0sWirRoAi4vb4mX58XcD4HmA2Daqmt2+mlzh5sDPkFlgsc2wGsMram/QWRkIy15gw14KAFYZS1kL24n9cg+AByArfQEZZgwBinsRxcMRxaMB9TbOGZDrU1mVVOTyoDQA+DB37xF81gHgIyii24SrwCmugG2MhcNEXzCWkwTCDviu7gY5K8AXFbL7ffG7y/ld3X1zt++5CwAzHjL8xGEAMGSwFdyBLQCsDPAoHpLHMUHIzpXoIPTPsjqzUSPOSqAN6KlBqDTdyQ34FbWjXD2bAFOzJgF6AoDZiGmKIZbt7fb+2W3Wyu7JPtSOkP++STuTN5iJBQMsrtBojwQDHFBAoemVFeY5QlZu4NNONm7Mp9r7DccFsOxREPQIwBeMcAwn6bBPPvprrVgkML6QX6fZHd6/5xcUhDJ50CQPV6YgZlwPAMznGYSNk7eCf4DUqCKK85re/viTtBb3qchy2tzeop08pTcm2/S9zdt0J08pXF+jwheFqCkc/9z8DtDLLDhRnRWsAMXPkEEPg4ieuvkoXVzboH4kIJjxXCFtpUGvT1WWko8JlKpiLyHch8A0HtSmAMmYLNiX9nj6qb6nATDmPbpMrLpMoA4rgTbCjoUMsL3/WXnzLDuss0j2TJe6PM/7Mucc5UqArA2A5WdjeV7jQZIbmu8z0/fAP1JAUSAmWujzxVTA8Nw6m1tFgyHR2rCZ2YE0wny1mNw0NMSbL8UV/k/jAPAKi+927SpwQhWwI5KwS2WDdffHBYYd8D2hCzxnN2cZ+OJ0nvzBv0uXLz2yugK6Pd/VFVgEgG+9Ez3AwgAfFgCjD9RmgAFg2Ek4zykdJzQAoAMRw8AX/EnN4FWY32lkw6DKHBBn6prYHRnvopVOWEQhBWXcqh48MoaVMSf6avVn5Oza5JCAX3E11u3JTTAPANeEFJ+izpgB3h5/n+pqzAA4CMVYlk/DC8ivJP8XoFbGzjIeLv2KM3iV1JJzklghlTqDQQbwRYwSO0lHAMUhk0g4vyQZ0yS9TXkxpsDPKAgh+xZGHUJkLAwSTR83798A4AAxRoYBVoMtYIIQALgket8z76Sd25v02muv0Zt3bnOSSwbWOQ6Y6NrOC0LuLwNRCwgzOw3jLLC0vtQdqB4AWBWkMfl0ZXSBbly4jy6dv0B9HCsY47KiCNcIEyd5Tn4YMEsOBhhLFMe8v7uKAX7xyZ+gF2/tnwHuEtB2AdjDAmAwwMv67TsZYHmMOwGwDX5nv5WV7dWHXfss9FUfKvtVHgL8mzbxsoEwnlXt/dU8OL6RjYyFj6mCyVVGtzfvUBj36MaDD1B84bz0jvQiysaTxjofszZBEDah2/KQHE7CcNj/oRwAPmwF3eddBc5GBdAX/PIf/U9UvPo1PuBZEKxncRgw7ADvau+FswR6tVKzrK9zel7tPXSv7L0LAAvsExB6UAaYnX6RRGIYYDak9f0GAPeiPgMlAb6SEStgWH62fW94zGpALPf9ckqJBU4hoebBuEh9hSCyPWZUOq1jTnEvtsfo8rMx/6ol43d6acer4qiMXtqCsvQObe+8yVLkqFeyahf7btlJYYJh9qQEFZSQUT82NZ4F2HJ+JaTBnBkM4B6ya3IcI1Ip5ozdnUlKRZlRif7YOiE/yMlHjlGd8/4jE7fUMMbNnIJ4/4Cb1go2zt/o1zWy5Yev36TN23cIXkJpWVDu11QGHlW9kI2wsqLm8TykyApyGcAXRiUKvMDXVc5bWzPxe4T+5nFBV89dpIeu3aBLow0G3X4B4G5ygjGJEOL+qSjJBQCDLfZhbgyGHc7Vh1hODQO8GgBcGROsxRVc5uIsz9pyE6euHOCApQOLATDPaNmSAjNDZLO8NvOLdfHQqu34bglIe66zAHgW/GJNbAvGV7od3Ow6Y4YvHzi/YRYNs0O90ZCeeMvT1Lt4gQhyhcAjKFTYwswAZ3WwUxl1L5Qc4lUtDgCvqvJuv64Cq6nAv//T36bbf/qrzc4XAeHVHJ3b634rcBZBL85xFvjib+j3vfTWn3ZmV/u9Cdz6+67AIgD85Ls+3jDAhwXAAG4KgNH3qwAYbF42SSgOY5IxMLeONsCXx4tQG1bteHOKxeUxsc8uywDO0jcLIA32E2NOALCSsgzAUMav3Kdq/sFdGGNogEj1xcGYGb/bRqZl4+rUiImbOisArv2SynxMO+M3KSu2KAgLCnwYS+UU+RJDKuP4wPTk+qbntyAvBgNbchoLADGYWYA6BoBgVj20DhKh0xKvPkUUhDHXDQZW43HCfbdw4IH0Wc4f9LF49cSBuCwLAJboIlkEAIc1wLUw/WI9hhgdA4Bron4QUZakEo8UhdwDXPhEqV+zJBmybLa7Ugl02fYzY/8c9WTwDc6Pa2HwgI8JjO2M1qMhPXLtJj185TqteRH5mTEuq+S4bACMCQX0T+Pak5HUL3Tx3sMTcWoA8Aee/Ai9eAsu0NPL8fYA44rbzmi7K7Y8xkhcppdp0Jcev5ml6jLBam6uRh5hbiQzo2Kzw7YMQWdd9Kzs7fAXjmGAZ+UdMtsnMytgbZuZG9/kfRUF3/z4EhtP0Jge0PZ4h0br6/Tk02+l3oVzlCUTcY/GVBhmf3z44iEDrO3LwG7aGao93K3HsIoDwMdQVLdJV4FTXgGwwd//439D33jlt5ojdUD4lF80c3gAvDAzu5uAL07NSZ7Pxv13txxlFwDGeQK0MFxaILXsMsHCOBJjLDDACoAxDhUJ9IT6vWkCZHqMasVtGhIIxlAtISRMMgPYQHqGATqLAqxoQmWVsTwYQLiqIb0VAGwTRgBo+DycmaPQsKtRjwkk34MDM1yiASIxHpYoIllEIl1STkFQU1ViLHyb0nyTgWjoY4yeUxyJDFtlvyGycElAJ9fW96gkYYr5FWNkgE0QRz5zxgT/KCgtYVblwUkaSkpswwsoyeT8YZQM8Evon6aCP+cjaohhrrl43I9sFnMegV5feGcDBAOoq2S6qilG3FBeUBBJXNS4zDnGtI4CBt+jcNjgHyXlFC8wMMe1x7YxAaEMsB5E5VHPj6kYJ3T/hcv01IOP0EUAagBgRr5ouxQGWCXQqAv3C6P+cAKDorRLBrzkgT01APiDtz7CMUizOb4cszMn33evjc9dEuguBreTAca0zJLlsADYBrT8RWRmsvQh1lmWNmharMf1obMlHLO9Dq0LdXsO7RcdHkXj8AzZhroBVhUlk5S2drZpZzKmovI56gjyhLWNdXr8qScpXhtRkkwogLwDkhITsM0PBlynlaXG7FDmYpBcDNLdMqRw53HWKrAICOM8ALLcsvoKnFWgO1u5eYwv1nERR6u/x+7FI1gEgJ969y80wPc4AfBkMuFYnNlldszc9u1Kbq+tiBTWl0fGVNUgZRBJtEVJukNZhn5cAaoMDuH5Y5jlVsVoxr4MCMUYSwCvgN0rV24Y0IvfFQhjf4K6iqqgKEK8UU7jySY7MQMAg5HF8fRi5NUiE1dYTQBg7onmKCPjxGxJvsFKcZSTcaZuU14Y0rIUWnKFgQUkbhQ9suizrZHDwrFPNcX4WxgyQdcunmGAcY7GHdr0Niv4xbrMVrPdjwBgHCfcsPOyZBOsaNjn/t/x9oQGiHiyECjG+2wOBiDPbb9tH7fEqrYScLw3HKzRndffpCujc/S2hx+ny/018tKCJc4E6XxZwDGM70cQbjDoagAwGGCc490AgF987CV6/vGXduX1QgKwKMeXC40iHGIBL6kN4fM207n9jt0vBeCe3FhqD6U3i/1qa+ftmSs9VnV5PlgJKtb685dHcxPJg4EZO13gFIcFNyBAL2Z+ID3Bs1UHkbC7dU29QZ/e8c7nyO/FVGLWDR/CeyxJkcUyXOffVt0D3FW3LoYY7+MewewmrpvOKDa1sxwGF+3LAeCuq+DedxU43gpsbr5BX/+zX29yg3VvYIV1UdbRAeOjvxZnndVdVpFFwFc/854f+cdO8nz0t5TbYkcFuhhgHod2xCB5xTQBNBuDBBMsGLHmhZAyYS8W5eB4LFJjw0C2h9o6PONv7PRrWvr0d2VTwXAipjOKIYcmStJt2t6GG/IOm1DFAJ9VyqxokyesLshmXNaMz21mVwEwYGwOjIVc3j7FMZyY+/w7kk8wNi9yGF5hrFxRmm1TMt7kHF4w0jCjAjDGvn12tUYfr0yqCqNbGvBmasjH1rpaYz120K7AJgvgld5nIzn2PUpxgE18agVe2DDiRjpeCfCGaRTzycBTtYy7wciyVNwUX6+dyqS5RxhjfANimck14BbmX3C4jmtEPMkYHxiAgWpdcioM1gc+aZhhqGWN8hRwHkual2zEe33jIj11/8N0ebRB9Thl1jmMQaBVVHhylDy+Rk85ODUBF2zAJWSxyuin0XCXghhbORUxSADALzz20q5HtovB5dmUA84AdIFffeCWfY8gBmjZAmC0cPHkS2GZBBo3ENaB1EPB+KIe34N846MGPrT5luyZjMMeHhY8JMhyS5KMdsZjBr7yBRSQH4SUQN5h5M3xIKZnn3sX+f2QI49sANweWzsjJCz+6WZZHAA+yF3lPuMqcDYrsAgI42xsMLzo7O4GkGyDUft85v39bF7lkznqLuCLo3AZvydzLdxedlfgpAEwxo3cR5plBPaXyQImoOxjmwbAs2176OfF30QZCclvzjm4WZ5QnoOUwfg0b3qBycP4WxyRW3Bpj0YNg9UAYJU5CxOcI7YHvbsA4YEYT8HIFfJoZYsjZPqyUVNGWbJNWT6hmjLykWlc41gqBsA8ljT7AQDGgj5iBnCAi2iJ5EQWMLDSKwvGmFnVEnJ0JLaIMpPdnX2PiipncKg4CWNq7AbHy8y4DYANAOd5DWwHY3sDf2cxFLdHWlJoBtnK7NrmaBmbO4vSEy2SIUCpHL1gB3HZDiHfNqkzdYGTkb5oKEAvn7/I/b/XL9xH634MWp2jkLgv2aMGAOMYwlq2hS5p0/StEgA+kHkkYtezf0oA8I/Ti4/9+L4AMAoEYHiYBeyv3FLzl+UMsEewEV+2LAdQFcsXamsWbPYC2j0L2M+sydWhz9+2d8fDyTN+5uEkn4EvQO/2zoSSJOFZKPQF44sA2vwEN7NhgBkAv9MAYADj5gmyKzRbaweAHQN8mCfYfdZV4Ggr8Pr3v0mv/4dP8EYXgZi9gOGjPSq3tbNQgS7Qa983WNf1/Z6Fq3p3HuNJAGAwl1A5Qi3Ixqe+9P8CBHPvrrFeUs+ZtsdWxqBgQGUMbFyF2S1ac4MLqr0xZ+COx9vMBse9kMJImGFIj+EoLYs97mwZM3vsLeu1/bL4DQy2LrMmXD6Y4rpHg2jELDf2VcIbJ58wKAf4DtiUqqbA5BpLfBP6V0ULCW5TOp1BQomfUAWwbLyoI7QJAviifhzbypQV9wBj/dITsythiMU9mXuCQ7xCmm0AKLOkYIAhvxb2FiAVABjAe3ZhFMBAua0KtzDinykRVKI+enhB0KG/Ggcd+HyN9W+49hy1Wki8EXrGsU2wuACzF0Yb9NCV63Tfxnny04LqNKde1CPi3nDj6A0WGISaiZWKgOxRRz9sQfAM+N0lcV/yCJ8KAPzCo/8xPf/Ij+06zC4Gjm/tgzLAHeAX2+5ioOty+c5326jbp4jG8HZmat7shUpFcCPhy0Al0fN6fA/yNS05Zcam3Ojz4XyXlTANINra3KGsKPhLizPMfDENwM9oTIfTM/QnLHdgAGwk0Lhh1Yp+6gFrw7nla8n0XRzk4E/gM133n5NAn8BFcLtwFTjBCsAl2n/t/2h6gMF8dgEbHJ4DxSd4kU7BrvZyT+hhzrs38PnnX/qnp+BM3CHcixXoAsD22HqRCVaXBFpjkADpMJYGUAIrKL2tAvQ0doh/tJnYBgDL+kCBQSDxSOzsXCeUFW+w9BgkDQBor4dxMigt7EcMonSR8bWJPVImVgJyrcs/PZ5nhSm7F4NdVDdnw0BTSGUWUT8cstSXDZ9KmHBlVNWpuECHIIxKNqVi3GbcmIlzgcVGqzWhZWQ6dSvq8QMmyPGH8goAC/bYL6hkzx/JDm4AMAywEMWEOvs1QaWtAJ4jlSBbBgMLUtrKJbbPvpFCA8Bq+kwjtxZ21o/6lFU1YwHgABB6AOpZnjNmGA4GVGcFVUlGdV4Qsn9HcZ/WB0MahjFthAO6cv4i/zze3GLH6bXBkOLhQMg4ngBoFbDoaQYARs8z+sHrMKJamsB5sRUD+LkLv+EzpwIAP//wj9D7H/rRXd9DywDIcvupvX2lLWN/+Xm0mrjnbREAeJkhl4Y3z/ssbmBhXBdT95rlCwCsYFp7TtJJQPoAACAASURBVPF6uB5gOT/fBFWzJCJH3lZBaYIbuKBJmnDDPT80Pmzi0bNMDJB5Rs8YXAkA7tGzzz3XSqAbl2v9kpNpJamXznt5Uzfw3q7aya3lAPDJ1drtyVXgNFTg2y9/kibll+ceihoy7QX8OEB8Gq7m4Y8B1xrXci/XXPfWde2xrfDa0/QD7/6vD3+AbguuAgeowEkBYJYsBxGPF2GW2qoqrd7XKXdlhjIG0BgSyitY8QpWE47OiDfK8i2apG+QF2RGFi0Zw9zvaxhXKYvIfUVoaX5m1qwyAHkOkjDoTwAw2Oc2U1hjk9iJuQgo9BDlJCZaZSlGVCp9jkMYcEkmMRt28XmCQDKgbYYckuNtj0cAnWxbgK8AYD4eMNRBxgAYu5RMZMnjBUDkSCRIoCHBxr5xDCC5eDZDpNXsz4NasfR6F/5u7iocAZtjYT2DiSAuz9HLzKpxibticsxIn6u8oBqsbVFRWBEbaq3HAzq/tk7nRmu0Fg0pKoh6QUQxzKwMi1vjGCG3rivqj4Z8fuwgjm1xcgwk6SFREFGViURdzM3YdavdTgd205M7FQD4/Q/9MP1HD/7Irse4C8Gnh5RAHxYARySAcNGyrAcYABjSCdyAi7Trw+Fw6oLOAvIugNb1vaj3CDtHF3UDftM0495fyJ1ZXsFfGMaFDw8+6/yNrXwgxx8N+vTsO59lEyz0YUhzukom5KHWegtnzB0gDgB/7h/NvUwf++hvdl0+976rgKvAEVfg97/8S3SZvrOnre4HEC/aoIKrLtC0pwNyK+2rAgcBt8uu4153jv26/t+9VsutdxwVOCkAjGNHdi3GmNuTMb+yQ7FxO2Z971wALONKjCHbfF8QMykl6YTyYoeS9A7FPY+lz6LGgyS44AggsMVYBLwKwhOQKCAO/3AcszGgvIIBwLP4g1lrBtkSURQFsbQXs6uzKkYrzgHGMUeBOFA3fcs4T+6/VdYSMHYGgM9Kko3xFYNgSKf5fITBLXwwzdgEgDrel/MD0IVoOoABmAJgyMcxdpfeRO7dNRT8rtvLPiImyXQNZsKFpQYvXKDmZrKCJzaQA4z+Xcidq5pdvgdhTOu9AYPe9f6Qhr0+9WAk5vnkVwFNjLcQ9zQTMEjG5l44TGQiq00XagjwCzIwRmyVH1HfjykiEHNGDs21aFNw9oKPTgUAfv6hH6Hn5zDAy3pwGWAFh+shPSwAjj1kUi1eZpv47TU5SJut0M0NZenY9SHFxWbtPev8WwmGbQV/mC9H3MtgfcFUp2nONx9+Z4e4SgCvwFZ56EoGwpLthpuzKBKWQePLbBEAli8UkXq3DnMCgEue7WklDIc5l+P4bNcD5CTQx1F1t01XgdVVYD8AeN5RfufVN/nPiLe5Tmv881+UrzSrFq9+bXUn5/Z8oAqArY2Cc831rK+/leJoo+kV3+9GHQDeb8Xc+kddgWUAWCNsGlfnBZ1+XRJoHjOWJUVxn8ext7c2+RXED4Aqg6m5ALg9W58tfyXLN88nlGZjBsEwnYLDMxyfg0BAKYNqQDKvZBCsiwJexHDqz3gvjJbjB5Zq63jXtArqmB6jYuT8EqJ6KsQFyd6455eHtCWFARhKYYAZBLPpK0CoZAG3Bl1Yf56mVd2b8Tkx6BKgbVKI64JVpB73I8vYnEE7Ty5UFAXLALCJhZpzY7Vu3vKmgl7PgF+M42FKTawIlSSUPM3IyxBh5NEwiBn8ord3GPVorT/g3wF6cc/kwBtlQbfHE7oz2aHN8Q6lVcESeWQNl5j0CAJK86w5OvU/YvfwIKBeHdJDo/toLegTiMLBYMCKWDs5p2v8jo2fCgD8wsM/Si88/Nd3XYplJ6AxSIeRQncB4K4vndo0ycNVTZrYp18h8Z/3d13PnoGZxwI3s01GXsCPiQHDmgHMDx1mf2b6B7qOndnXOmC5M3qN8Q+yZ9Q18CMGvwDFLL8OYfseUGbs7FkSrTKTQJrpe4OexCD1Q6ogjzYMsHwrTANg/dJTAGxLMJbFXp30el0xXA4Ad91l7n1XgbNVAQDgjeSvDpQDrOAXbO7Tz//yvk4c5lu6ZPkmed/5Y/71O7RNeXln7rYcmN5XiVl2PLs8GNyc+tMbo6t09dKj/LfLlx5ZugNcsz/5vY/vu//bGWDt77q5tY++Al0AWIHPMo+d6ZxZ249H7K1g2gRQ0+sNeNx6+84dBlP9fp9/b0N4eJA4c5JgW2Hyi/5f9IEi4xcxQ2PuAQYE7A8QEyQGSSxphjeSyQXmLeLzhrVkt2JDIikIDuJwSQewyoZF2muTTiIHRoxoZqI9AUINMWTYV64ApNuAiIHpT8U6zOAq8JYEFk1iaUywTLQQ6sfyYoBmJK/UcH4WljOv0VOdMxHlIY/XGFwxPmDjMBhKSe8xy8c1isk0dAuzu3tmg92X2Vup7dDWe4Gl0Aq46pqytKIQoBaHVJRsbLUxHNGVi5fo4vo5BrzqAM0S+CSh8fY27ezs0DhL6Y3xmEo0KMMMOPAp94ElxPCLGWDjL2RPWuhNEhU++bcTOtcb0sXz5+nC+Uu0trZG/Z4B2hXip6ZbVAU/2IjRPx0AWHqAd0ugj/6xP54tKgDd76sejc5aKNurr109vmwHznNKkCVPM8m8DTOrhIfIZqP5hqKAXvvumzwbpaZa/HdtmMc2p3T0ux8W3OAIA8/xZbSxRm9957Po0+ceYZgRsDMdd9mr3X3b5C9frOJqJw++uM7Zr5CZzPv7ovVP+u+YfUPtuB/a5ACzBf2CXLJ5d59zgT6eZ9Jt1VXgIBVAD/DtnT/YNwC2md+3vfVvuWzXgxT/DH4G98s3XvmtPYNgx/6ewYt8Fx7yQgD87r83dbZ7MZltyJtGYix9nABFvUGf8qyk27dvs1nTaDRiBm+cpBREsSV/tnbLIKWkosxY4gzDq53xbUrSLfL8nHN2wSBLiqbsVBhWNUIyubsAcZUoKEX6KwsDOeT4BhJD1IzDm+Gp/IAYInssp2ZSvA3IodFjaz6j2bYqaAS5BtZa/m4dI/eqyride2ZN7237irGy/J0nGACAGcUGvC9oJ/F3kE7g3wCEGdybRCfVNYOgAtMaBz5FIRCC9Mhy8o3vU2SUm1BmVma82jYpCgCG4pOPw5hwcc+wkZQHlU+DgqhOZOy7NhzRxYsX6cK5c01+MWo8Tib05uYdur15h7YmY3Z0xt9hBc3nLwpyuV8M8G68u7VP2fxBWjHbfmQPOcJ8C4ieexAP6L7zF+mha/fT1fOX2FWasoLqXPrEmZmHW7chEUHyfe6L/4Q+88XWjPD8DaJ4sL8H3vvEp6LZfJulW8gmRLe/3a5y1gHw/sq1e+2DAuDQNNXrFjlcWzX66BGoAERDzl/Dl05ZILA7oUmSUp6XNJlA6jwtA9GZLrx2xSxh9gc3dKYA+F3voCqENDqjIArlAQZAb6eN5AbWL51mJmx+BZdJyA9b88N+XmeocP4OAB+2mu7zrgKnowLIAv6jL/w8Xb92YU8HZLtEQ/b8ruf+9p4+51a6eyrwlZd/hSav/F4nCAb4dffI3XPdz/KZ7BUALztHHcfNA8AKVABysqxghSFAKNhfjOvg3+OHfW6FaxfLGItlzxn5AYDwhMaTNygvxuSHInEGuCQjcxboi19bNCuAWPp/OT5INcpiFcXmTUVA/Cp8dbsIqK0NABZoI+ZSrdMwi5PLkkmbRhbd7N7InhvJsPzORBDk0OYz0+e+eAw8yz4LuVWzAzOzpVCaspmu2Qb3DXtU5Ln0zYZCMgHJ4riFdIWRluQkN37cpn74na9tHTI4Bb7EPiEIF/LMp6ioqXxzTJeG63Tp0iW6cOEC9YcDHguPk4SSLKXvfO81ljpnRc6vBfyOAp/dotGjDdm0qENl0eNoXs0JKba3ATBfb5wIn5YQUQDlo/6IrqxdpPPDNbq2cYEGoAeBPzjZRiTjKIbcFyF99kv/lP/p4gDwCr7VDgqAA0vOwA/FDEmLm5hl5MadDV9Ek8kO7UwSytKCPL/H8gl1tpuVeiCwfNniADAkKQ4Ar+CRcbt0FTi2Ciir1wWCbfB7/tbH6G23PnRsx+Q2fLorgPis23/6qwsPErL4c4//Z3Tz2jOn+0Tc0d0TFThSAGyZSzEgMcgYDJv4y6QCULi1TsAqxk1gNWXVeSC4JN+vqKwyZn7T7A7HC4UxkBzif3LOgrVJEo4bskBwA4Atd2DZW83eNTn6hneJr41a0asZPMr2BLgGRgrN4ItzeSXiSBdgK13fPiuwrrMA2AZ8i2642fG4rqcAOC8RtiTsNkuftV/XAOCyKFiiDLDLQJ0hJsykJCbJMzFM+wXAAKJBWdNGHdOVcxfp8uXLFPd7tJNM6I3bb7LUfZKldHt7ywBOkXLDqVnVqGyQi0mJOQC4qQfnJkMLIItOtCgQFsk7pi98gut0mVcMggdBj0Z+RI9du58urZ+jNeQK5xnlWSJYJxQgX5U+fe7LAMD/rNmlA8Ar+Po7MADGzEyTESZSgma2CDc5XNqKmm9G9PPiiwjO1AiqlmgjAGBpKlcbc/0CwQ2CWbtliwPADgCv4HFxu3QVOPYKvPLqH9I3v/yJhayexuIA2Fx+y8919ose+wG7Hay8AlBXff3Pf5cu7nx36lhgmuWA78ovjzsAqwInAYDDMKbtbcnphRIxCmF+JYau3D4G1nLKBMs6QK8gpN2k6Q6NJ3fY9dkPcwojgJdcsoRNLCckxci7tdlYYYCNa7Hp/W2AKu+XKDORO/aNIeyvIPrImGsxmLUcoPE7ADD2h/5dLDzuBii2ALPC+kUAWIHcohtTXKqn820VCPLxFwC9kgFccF3lvFRijRgiLOh0BlDnaF0AYhBjewDAIMeUAZaebQO0a4+jjR697ybFQch9yOPJhE3OAHrB+LKXUBzJBAN6ec08QdvmCQOzWcbOMM+mIIheFdArn9deYAbsnsQjcVSVBxOyiuoCmvCSYgoprkO6PNqgBy9foasXLxC81IoUABjnDiMySMc9+syX/rljgFf9zXhQAAyrcX1cBfhqvpjMXEHCnBYlA9lkkvGNyQ8vA96QyIvI98RC3jYc0xvNMcCL7wwngV71U+P27ypwvBWAHPrrf/brLG+dXRyjd7y1d1t3FXAVOL4KHAkA5hjLlplT5lf7bTGm3NraYgk0nJ/juNdkusK5OSszY0o0mwQiplYAuzvjO9z/W1NGYVRREAK4GOMrX1x/YSoLANwAUQNKAxMx2pgomUZZBqm+Rzl7zkyzz+pZw8CRGWC5Bgwg1cyqyUYxTPBM77FKqluTKSN9NkyyXlWt16KrrCkwc9/H+N70AgPn5mx8ZVyulVE3EmL0KuP4A5PXC+U4auNLhtNCCTQAMEusjYEY8CVPYNQexxxdW79AZZrRdjKhcZqw9w8abdH+CGMrTfFRUg71YCbdFJUlyWayQQCyXAtlpBkXcQ+yXIRZJphjZpEs5SHWSaKo/LKmsA4oxhuTjB68ep1B8Frc54kATAKYE4KGmvt/f9v1AB/fF81etnxQAAy7c5l50j5eSdjFc47ZGnz5gAHGjcgzROYOUmlFFA+bw7OZX5UaOADsAPBe7l+3jqvA3VwBMHubW9PZwF0OwXdzPdy5uQq4CpztChwWADMwMfLf1nem7clEdSB/BvkC8ysYuoZh1PileDBJJRAyAGEKQvGqfcAYrBa0M96kJN0kzy8ojCRfF8JfXnwx0VLzK8hqGQRzj23NQEvyhgGOijaG0wArBcAGO7dmVeYYmCjicxRmFyZKbb+vsKosj1YG2IBlnJkw0MpwzgfAC4N4za3F7OZMPCqfH/cTI5aUOLIU9YWkvLAAMLs8g3kFKiwLPpI4CLivGQAYEwYBH/vyHuB5AJi9uaqaQWaR5ZSjv9b3KIwj8sOQt8itgcZjm5l58y8E2cZA2LD/1mPUTEYYEzB9q+39NYZZDOzlmrB5VoX9gQEXEA0AHMExe2tMFwdDun7hPmaBzw/QEewTFQU7ZftRRL/9pX9Gn/niP2+OwkmgV/C9dlAAjJtXATBuurKsmPWF615e1bSzPRHHNdMTAKt0ngIxv9szTPolpg84XmFXvmxxEmgngV7B4+J26SrgKuAq4CrgKuAqcMAKHBUARv/lLgBsmMfvf/9NAbyVqA5blSEUh5DIqkPy/B7gskxZ/pzl2wx+gwggJ2PzJknbMDm5xvxJx67CMIrhE9tFoU0QoNYoJgVA+mwiBfYQEmV7UQYXLDVApIJOBo7mdzCoDHLBpDb7N7jcAHFlPNX8CnJp/bxsc3kOseICjW/S42D3ZF86euECbQNgXtdMKODYuf5FzgC4F4YsRWcgD4Yd57AEAKNHVgEwk2iGAWZv26oWRtU4anMcUxhQVdcMiMHOaopNk9CK+wIfNkA9inH+MNVqpdCzTHBzb1lMcJNOE+BKQQIOR2xcYWN6VvsUlcR9ypTktBH36eGr1+jGpUvUA1mYZTwxEEQRfeYr/4I+8+V/6QDwAb9HjuRjBwXAmu3Frm3I5cpyljqPUzR8l9IUjywxY0oATT0/AIG4QiMse3aGSeXQOCYwyA4Az6+Ak0Afya3vNuIq4CrgKuAq4CrgKnCCFTgaAAwOcY4E2gDgv/qrbwvo1fEnACMbSQG81tQf9sUEycQCCdIUWS6yf7NszAZYRTmmMC7ZEbqsUqprsMEG/GJblhOzSKKlkDCtantOgd60Rxfg02eSaHZpwLBXGwm0gDOWDFsmWOgvBouq+xNga+KXlEFuWhKNiZaVOiyy4OUAGPu1s4sVAPO+AhyBAECoPJG3XJSSrcxRReb8AUQrEwOEOKReGO0bAJcmSgr14l5g4zvUMz3S2p+rTts62QEyDjUD5uC8YBy32Qa7ePMyDYD5nDWDuGwTY9R9ugG/rA8oGldqlkHjn2yAGeq13oA2X/8+RUVJj9+4SQ9dvUFD5CVnqfRvhzF99uVfpc99pTUvdAzwCX4JzbKuszc8RxiZ/lysi5uZpQ2+zwAWEhOsg4cZP2/tTAiy5aLAXAiaw0Ue7QHw+gjL1nBraSIPLce8eafdJYHmkHHYyfvEOcBPPftW/hkxSJBD6IzbvRqDZD+si26rX/vCL89962Mf/c0TvBPdrlwFXAVcBVwFXAVcBe6FCiwCwG957y80p29HB83WBOO+MOpTkmU83oSaEIwfQM+bb97h3N8wiGY+Nt3rW9aFAEgznm3MWAMAyZImyTY7P5fVDtVeQuTlLIUOQoyBxdBJFx4XN3jW5OwyswiGt2VutWcYDCoAI0MwKzoUdHEzbiurBuQq+6sgGIAYY+/GmIklx+JKjGNjgKtA3LDFAP0qjcYrJMsKaue96rGBfZ1lgcVVOaASDLABwNgcALBMMHiUZpJ/y0QZZxlJBnAvCtjgC2JltFEqgaZ5wMzr+h67JAPcok64rklu8EcQGdxhjl9zmAEqDZsLFn7e/dNw7V7FGIYBsKm/zke0iTYGr1j5v4yRGkJPkm/weyPV5pxiqX1QE8u0e1VNfpLShXhIb3n0MVpfW6PN775Gca9HX3j5k/T5lz/V3EcOAJ/gt99eALDdm6uHpqC4KDBLltFknLLTM6QQ/CCB5oc9ONoo/KAxugIAZokBZtxwA5r+hkWn7ADw4pthLwywA8An+DC5XbkKuAq4CrgKuAq4CnRW4NAAmA2wwLoJk4lxKoAaxoxbWzv8GvjiYtwu0wAY7KW24zWRP8yqgl2F2VJKVZ1QWY2ppoTIBwDOCbiJI3CsCB3so4kkUoBkmGXfeOQ0/btmjGzHhmKsxoSOsVpqZLsspWbY1ZwG3mOXYwZwAnoFaMoq2ousAF3l0jYAxnrM1DafaaXWsg2TuQtpr3HOtseT0v9qAHBZU1lVVHBGb8ug5oVMMLDMGedXVzxpEIf4FzAAxnsKKAGAlWlll+5CgCUAMMg3ZcyhJJV4VWwT10FYd4Bf7sc2P6OejfszJMzmXLmSHsB4K32Wc/NYQi21wWfN/VIL061/Z8BOiMkShr9Ej7eVagzVq4c+4qqisK6pjy2nBW2EMT124yZdPXeBku0xx1x94d/9K/r8Vz/dXFsHgDu/Oo5uhb0AYPum1wdNZB01JRwwnrDVPFuC+xFFvZ7cGHrnGQAM3UPjEo2bAzeQCfxedEYOAC++1g4AH91z4LbkKuAq4CrgKuAq4CpwMhU4CgAME6kw7jEQxPhze2vMvjFpKj2Wds+voJdZt2eGjw2wkTNnUS97/kYxABFAcEo1TYQBDgrOB/bBEqMX2AAjAaBtDjADxFKAZNujK+8LgBUVpS4CEAG8xCmW02UNwOKeVQBFjVMyyke0Dk+x1+jLZdMqGG/VHBHE25phgJkdNXtRUD772oA9A4BtptlstAHA7HNlADAApAJHBcDYP45d45gAfgGCeyCRTQ+wAE6Tj2uAOQAwpNV5IeeD7XJNzDWTiQqpG9hWdpqGQ7QpqrLBbFTFvcLyT6EJt2KbeqOHlxOaGcS3wFiMtPTvbb+51gBb5ngmsMBQubNrtZwHcpBxbAPyKCwqiiui6xcu0M1LV2gtiqjOS/qdr4IB/jUHgE/ma2d6L10AGLISlREo64tZNrC+eV7Q9g6azcvGbtwP+Rbkiw95Rb/fN05pakBgXPqMdb1vJCAOAO//6jsAvP+auU+4CrgKuAq4CrgKuAqstgJHAYBrADxfMliTJGHTVWnBExDZAsyWybPPGsyxjIENwOGfJeaIW/RC9LLmHIHEDLCXsQSaQRek0JBQ+8YI1rguC0lktMcaAzQjgVZJtB39Kb3HTGqapTY9xAL+1LgJvav8e+3zGBtwT0Ewq5KNARfWAcO4CADLGy1DvgwA2+B3Sq4NBtj0/LIUGm7I5neRLmtKjIB3BcCQPwMAD0CKzQBgjTkCkMwz6S0GAOaJhChuADBctQGstWaYfEDWbsMCm+ths76V34JfCTtqWXVlcqX4LROM3wC8uQbwM2ryhEsx9DVMukigFQRLDzTHMNXIBfYprGoK8pw2oj49eOUq3bjvPqp3Evqdr3zaAeBVfRXtBQDrselsFELFYS0/GSPX1yOEjQemFwEXnGXQPmbDQu7JwIPQMMdWGDX2jcysZYtjgBdXxwHgVT01br+uAq4CrgKuAq4CrgIHrcBRAOBgMKJJmvN4FONSkDJggmUcWlIYxObwZplf06PbuC8bg6SGOzS9uSYmSQBw0QJgRrA5A2CYZbHbsq8mVejFlZgc0EGSD7wohqgFvGqHo9wsDpwlzJ7Ih+HgPL34lOaGrdReXqiCfZ8i3zDN5gMqfW6l0DIQxxid4Z7lNG3/rsBXQJ7J+DWvzIx6AY/vOeYJvHlVsys0fsf7YIWZCSfTQ2wAMbO/gQBg1EoZXebdce1g1GwBYGwX2wkM288MKwAweoqtnGQ5JyPl5sOzerRNLWzZOQPgqmQ2Xs9RmWD+3bg642c9z2YCQHZmPmcYX0sKLfFIcs3ASse4DdKUworo5n330RM376dgJ6Pf/cqn6XOOAT7o18jhPtcFgNVGnG8ASByKgmfY8C9NCgqiNfmS8RE6nXPgOJYojjl4vDAPrc50tbMn8jA5AHzw6+cA8MFr5z7pKuAq4CrgKuAq4CqwmgocBQCuox5tjxOWPYvjrzCeHMWZ59ySJ8tyACwAUN2h217YPE+NI7QAXfj+8quHcS5a+HLyPM3hlYxgbEoAcEW9SJyZJYaoBcY4ImaJsUnjQq1S3oY9Zh6SR94CpK1eXf7RAwAGUwmS0RhnGafo/QJgOZ5Wvq2/syzb7NgGwI0ztC8CcDCkCoAx5geAxWtDb3nCAFemJxgAOAp96iO71wBpZmANAC7QU1xXzACLyZQh0UIY6Yr5FphVmNv6hmVnoG319OpxL767KwpNjjL3ktu9v3Ok0CrB1vUg9cbtxj3DJulGzbBwd7A5L6A9TMkQecRzJjnVaUqX19fp8esP0HkK6f/98q85ALyar6DWfc6+WWzbc4BYvjGN7BmzbJA/sxt05TMA5qwuNJtDNlJ7LDuJejG78qWFuMA1D5GZzdKHKYAmYcniGOAlj6+Ru3DgN7LW6pprL/l0OjO1nGHH1p0L9KqePrdfVwFXAVcBVwFXgXuvAkcBgLfSnNK8ZLDLhIoC4Eza9NpxbdsV2lYa5lIm8og5XIBnrKciWqSJAPAaBteXvmCBaQKElQHmVRjkAhxzRyivOxpEDIoFBKtkV0y2eH02S8K6IpsW9rLN6mXnZNORqsBYe4oBOrMS/bCMwgTAgU01bDEzpjCKMmCbf296gQ3IB7RewP7OA8UMAi1DrNoCwAB8LIGuKwKAVQBsM8BlKaZYYeAxA4weYABgmFphgYkWas6fR6xSzllK5PlynI0plRdwlFJYlkzCCggXRhbVFIOu9kqrIl3vAvm9ooiBr8jlGZMYIKy2Y83fDROsUmj+O89BiOmXAmBmwnEOBvyCDcd4vARbXdYUYnJgMqH1MKIH77tKj23cd5oA8I9OfQvJbWl7rx3fl5TuZz+vcjTSAM4/WRd8r0c6zQCb+SbTaA+9OwAwbnh8wUwScdYD2OJZjbBPZeFTlgtAxoXG+gC+fEPiQeG8b+O0Z5obcIPAHY0BW708h2wZAOajZTOAikrPp/65IT357Nup8irKysKKQZLb2dMZnqk64elZDMK7Z5H2WunjWY+t9KuSqgKZy5Ibhz5sDmDn71KJiVLXwNlXHJUDwMdzbdxWXQVcBVwFXAVcBVwFdldgEQB+63skBomZPyMh3TW+ZZMkn779vTcZHGkPLNZDJFKR5TwmbT/fAuC2xxZZv5oFq6atAoBFuCisoIBVfUX/LcCv9AmrCzQDVZMfLGLgjDzKaWMt5l5hyKV9BsdgczVrGJs1fb+GJLJBLheh8ciZJjKEV/YoLwNmghuSCQDLnDd6ZHthTxytzfZbMywjgZ7pTeZDs6JJG2dsi1DhHF5DuDAgZeYVecwgwcjkAQsAVtqagXMt+HyMDAAAIABJREFU0nSUM0QecOBTn0rJBEYvtgHAeVFRDtdn4I6iJj8KTS+335iAAWsg19evWgCMsbCYXE37DPE5mfKpQzRfXZhmhTIB0bC6hnOHq7MuvE2jPsfUBt+LDeusztCQZHtUeuIIjbsK3F6a5xzXBOa7LkvqeQEVyYSZ5+vr5+iZGw/R73/50/T5r67YBOs9N36I8M9e2GacbdYXf33ZGvODfMnphVkEUHT/897H/mL02hqhgd0h0DR+zxx7+/DL0aKJHheIm7XJp35/yDMwyQSzZz4DX8yk4V9VmUZ0dmErJeIIPQTWF9AsYNSGfHsqgXuC+b5BQPnBGWA+tSJnwFv4PvU3hvTUM2+XG48BsMyM4e6X/bUVkj4An/yDzBpYF3rVANn3I8pLBI0X/B8GvhTwjQLJDOYq8ar1nveK03cA+CBPrvuMq4CrgKuAq4CrgKvAQSqwCAA/856PizmT71FmzKzYUyYUsgQqxM3tMe1MEqKox07EoWE6eZQHIaIhWJLxhD9jj3unh8T2qFnHoxjfylo8LoaDsZEwAzALvgK4E6bWr33yqpY9Rl+qB7doDzFMY4rjkuJeRRGaP9FvCoYXzC8PfWU7whG10mut567x5cx4mRlLZScxWWCYYGYzAUlhChVIzrGd4MLbr0qCQhussL6v+20UmpZL9a5rXPscS4T+XTkrAcBqBsUmWKYfm1lpL2xk0MAco15IUZ3wMbCZGfBGTZQUJf/LS7hwD3m3DOC537eNO2pjVFtAOhsrZbts6/HbJmPan93Kn811V1ygkmrT06yTInxMMLUyHkYF/MB9ohwA2PMZAGPJc0m6af6ZXGj83i8qet9Dj9BX//Bfrz4G6cXHXiL8a24A8wNLIJawqzzbYgDdvFfM4Cx6n4toZiZMp0CTiqu/w0abqXal3K1XPGh1njUbmQeAxcK7XWYBMMArbq4kgatzTnE05Js0y4TRRQ8FzrEoMyMxES1+XVd8w0PBz19O1gO260FZ9od6NqdteuXlDDAaDVB/qXF8bo2eesfbCd9FaZkJA6wzbJaBgJ0LFvAX18GX0wCAcY/ofTr7Rbfs+LQOn/63vzy3AB/76G8evDDuk64CrgKuAq4CrgKuAq4CcyqwCAA/+95foKISRSP7qSJZJPApK8TpeZImwnKSTzkEtGACuUdWjIg4S9cA4BQg2QLACn4xDrbBkgzyjRGSZr8y0yfje2FmK2NoZRANj9/RiwoiJeahpldD0JvzkQEAe/UmxXFGcR+GXLkwvgDI5BOiiNA/rO7PIvGdZmBFli3LbiWfML/cAzxjUGX/zuevOcHWRAGsqWKuYutibY8XtaVu0c2LT0KqrP2/rOyspe+VpcA2AK4EI0A9jrFqZABwjxIK2FE7pMwjykoBwBlY5orY9Ar1Zek2e+sKmcV9wwsW+xyWj88lQklcv1smF5tVBlil1LhsaoKlu4WkGQAYnwUBB/ALEAwwrCx0kQnj7ZfGlAxMN+pSEfWyjH7g/ofpa//h39DnvvKp5mxWkgP8wSc+Qh944iO7StoFcLgXdonEtMwXv4+dzT6Q+mDqKxi9xQC6YgmAomgFwDap2QWAMcMGwLu5uc3y5jDo8++Y+OIIJMymGfkC9xAE2s8rMz6+Fy0EwPoQLv32dwD4UP85ggF2APhQJXQfdhVwFXAVcBVwFXAVOMEKLALAb3/P32cAATdelsYyYChpnGQ0TibMDPJYNIoZMDGJoxJXBYMGAGcJTKwsp+WZ87NjbfQtECoN6DTAiJnahqFtwZdPEYM9qgNmgTXH16OEATB5WxRHKfV6JUUhC2MBjwwAhvZX+k8ZC7C5U9v/i79Bwdcel5yHjQcI4+85Ds0K6ETZ2YJqGwhz9zBYVUsZqVLp2b7gebcFPsluzcYAax4ARg4wH8MiAOxnFPoCotOypCSvaAJDL2N05YVyfmwCNg8AW8SWfex6/FqHRbe1TmzwNTQJ0FzPSicjfDG5MgvWEzMsuRaekaiD9cX9ivMQzGXWQ/lxL8IkC87cQcjrQbUZJhm99/oD9I0/+z/pc1/5ZLOPlQDgFx9/iV54/MO76qQUuj5gsyt0FVhvwIUXYEaeMbueMnvzP1+xfl7asef3AKsLs35+lgHGlwiO8fbtTbaSD3w1vSKOMJqM5QtEH0ztJ1AGuAeJgrFcn8o0sx7KRecuN9pheoAdA+wA8LK7y73nKuAq4CrgKuAq4Cpw2iqwuAf474OyFLBQljRJMtph4FswX6lMLzOfgTDAjZLSSIBZMVnXtEwCDemuxPe0PbnMBgKEYtvwljEKTF4FzsMNmDSxSUwLYhAOiAbvFUCfghlg8nfI88YUxSn14oLCQHqHWSztB9xeycaxAMV2L641SLcBsPYL68my9NmLGuMmHk8bJlh/Vvxhe/00mcHwjGEPIbtXWthiBcrL7hmGzsz0igM0gCKfDb8KoFwGgIf9kIZBRYFXUV7XNMkLGsO8rKrIDyJm/tFbjGURAK65D1MAvt2vrGDY7iHffS460SGxTU39uOdXJx4ECGMRINy6RQPoQm3AgNeoB3h6gzOaFVB7EuuE3zGBEkjNsiInfzym9169n/7yL/4f+uyXVw2Ab32EXry1mwHWG2iXdFirafK3Dvrl0uVbBVny4gXTL2y4vXCVWYA+K/vwkeNlGGAAYDDATOkXNTPAZWEa6OF2xg+XCeWGzMEjGg7W+XX2gZmVYCw6QAeAD3rnyOccAD5c/dynXQVcBVwFXAVcBVwFTrYCiwDwU+/9B0Z16NE4TSjLxdGZPU2CkDxfzJAgj/YCMLAqXxVAYi8729sCkKw/t2N59GrqCFylyAYAY3zLYBa/4xVADOpHkTwrGBZ05PH7gReKrNmH2zMimCZUVHcoDDOKopwl0AC7wEEAwJEfmNY16Ti2DbA0CxjWUK2Bk56EADd2JCaYT1lZt1NspZjT8rqWmZgNcFVKvOj9rjsCkwh7AcAAmNw6aSTQcRDSqB/SwPRFZ3VNaVYwCAaiAQAOorBxfV4GgLkLujERa4Hw7HkvOxdxgJY8YyysVDe3hgJcuc8E7PO2WSpt7g+jPFC0jM8CMFesZMC9avq7A2HNQWzGSU7vunKD/uJbv7V6APz+Wx+m55/YzQDPWjTNMsFltgygTuv5512ARcyyrjvLqk5to2nMlwtiy0B0vdkZkFkAnCYwt6poa0scnqNwYPJ+BQBjJkSlGbgBkPXLDe38FHs06K81ANg+tj3Jn7kP/zAmWI4BdgC46yvave8q4CrgKuAq4CrgKnCaKrAIAD/+rv+eUsQbFUgeSciPIvaj4XiZQrxn2AU4iCVqx0Tz8LjUAroYtyoA1vOeHm8reBNYA+mzyIHFrRlLHKtHjcYkCdMrsUVATOgRFEDMwBLvekhJycgLEkom36cgzBgEwxiLATCO3w85oghjbz1mVv1qZBGj74pCA2jF6FbyhtXMFeCzoHAhAGYgN6c32L4HkMer2EFbOdnTB3syrwtbPHEmiEFi4LibAWZX58YEazcAHjAABoeXSd9vXjL4ZTMwT/q+sX02kDJnroBde4Fh9ars+ax8ey/3uj15IpVtAbD8rmBXmN8GIHN/ujH+0kkKnnwRgMxXC+uYOCauD/6qocZENMwreue1B+hP/uQ3Vt8D/L5bP0Y/8PiP7aoZZipscNk8SOaHWl3qFlS7SyLddZGWMcBsJx6hAd8A4DkgGPE4/CAojT9DOUehSKDv3NmaK4HOUsntQrO45H+ZHC9E7YQwyYobCbSei/3QdfVQOwDcdQcsf98B4MPVz33aVcBVwFXAVcBVwFXgZCuwCABfffq/pTwvOE6HQS3YQABgZI8UEq/DBq1B0AA8jE2xLhhgBUI4m1kT1VnFpUioNSYSfDCAr0YawQdHJLjs9GwMqZCOoqkmjUmwUdMaD2HyvZTISynLbjPz64P9rXOOAsK4PYDE1/eZBW7k274AeMZ/7Kg1HwCrFBrHnVYC4htcYkUY2eNxBnOmRnaObxz1pZ8a0l0A3pke42UeRNwH60v9lgFg9G8DOHKijWGA4QI97MfUD2pm95M05QxgH67TAL7oLzbXmevfAGCpsCQ1owUU7LkUfx7WWIo/2L1bQKt6JWlLcQt8VdIsNW7WQy8wxzap37M6Ucu2wOvBDAyvjfs2sFhWch5wL4xowwvpuZsP0pe++mv0+ZdXHIP0vqd+nN735EtTUgk+YyMdmMfU8s2qQdNG9j0bVwQAuswka1H8kf5d81znxiBhlqqQB0oeUjOD1JrUcT4slkUAuN8b8CzNG2/cpu3tbfK92Hyp+NwDnOOCoR/DAGDOPvPxXkRRL6aS9QrT9u1TM3KW69y8r1cHgA/3n85xAuC/8eH/nXpx/3AH6D7tKuAq4CrgKuAq4CrgKmAqkGYJ/W+/8dG59Rg98nfMmNOnKOpx72/TigdHaMhKS5H3AqDqeNNmUxV0IDJp6WIAbhORycyvkR1z1q8wrzy2NuCyecXf0RoIyAPTJGAFZqMz8mqY3yYshfb8jAIf+cFYD68SCQQA348HjYBZ40zZ8ZiPAf2x8ipRnsJP2gA4KaUHdy8AUBScpaS6FAUfb783nOr51f5qJbEAVBct0voonCxveyYGic3L5jDAMAZWABwi6ioZ0yRLmeEPe30KEMtaV/xZ3f8iAByFhoWfOUglHpcqaBkA65SFkdEb6bN+vu3ptUCykUILPDQpQYaElJ5oE4fkC+HLkzXok85yqpKMepVHo6hH56KY3vHAI/SFL/7L1QPg97/9J+gHn/5w008wGydTw5msCT8WWbBKGBR87jcGCetjBohnFRD8DEc2MwODmZfZGRk2tCornhnDK46pTFOeDUEOGr/iEalkJolnxCxJCOvSzRSYAmLcALYLtJpgoQcYABhfPPwwQGrAjeYIscbD6zMDXJUSPn3Q5bAA2Ocm9JJrFW2M6Nbb30aVXx9ZDJJKyHd9+VnB4Ac99718rotBPwoA/Jn/79fptduv7Dqcv/b+f0A3rz2zl8N067gKuAq4CrgKuAq4CrgKdFbglVf/kD77u//NrvXC4YO09sDHxGyInaxMNJFx3rXNimTcbYd/7o42sgHw7BgOJlcyHm6dlyWayDCOAMAFxr1o+eOYWgafGHEK2C0oy9FjjM+3Zk1wdvbg7oxXQkwpfhYHaLv/2Kt9lnQz3wk22OT1hoERWXs1RSEUnmKSJb2uwngyUCU4J+M3lefKWB2LvipLrn+bbU1M84z3LWN6mVwQYCd4x3aNtp2VG8Yd562fARYliJJrcYcGIEakalkwg45tVWDw0f8aRjQcDhn8Kiiv/Zpl7UEE2tS4KFcma9nEXEUwPAMOYak54q4ggW6xmd5Qeqxo45w9d7sG7DJuTKtUpiy1M72+5v7DOakEunGFBi7KCga3Eg0LGbik/tRwJw4DKnGMWA8FyQqqdhLq+yE9dOU6PXz9OvlpRr/z8qfpcy//6+ZZWIkL9A+9+2fog+/+Gb7h1Tl5FnzYN5cCIwDYZUuXBLopHMuL24fZlnHo9vXCSUwRrMVrSra2KJAJIvLqWn42UmiJuLIsvC0Z9H4BsPZEKAAOTTabA8CLDcg6/xfYwwoOAO+hSG4VVwFXAVcBVwFXAVeBM1GBZQB49KAAYEEuu6WnNsDbDwDmtBLGNgbkAeCaGCLfgDj4OHMvLsbTkNeyyzAG1QCzAFqFJWWGyBUMs9hlqfqYP8esLVyfzeeNTFcAsEqopYVY/oJjAuOL7YAhBolVUy9GrzARCDEBvwIqcVwFjjHqMRAGmK7Qu4y4HbDYC151Pbyyy3U5rVAFmEN99FXrZb8C2OJ3lgnrBAUAKwg2AOC6Yqdj4BVgKQBeGwAzcx+ENBgMaGc8YSdsAdtCrmHMi3PBegrKWTbu++IGbQAwF65EbzUqELAEFq92HfA7ztN+xXpy/kR5molCF0SggtwpM6zWBbo1Q5Nrhit249IVCpB9XBSUJylNxtucU53mOW/PA0mYwxXco1Evpo1oSOu9Hl1c26AL62tUFjn925d/bfUA+EPv+U/ph973N2U2AxKBLBMKvhc3FtvNg2PAKi6axiQt+tbpAsBgLm3JsL0dlSNwsS3GUdeHljzZ3JYsqrxkuTMYUf7HHQsezzzgcWNhxwEBMH/hWAwwGxA4ACzfz5br3nH8z7NKAPzs2/8retutDx3Habltugq4CrgKuAq4CrgK3IMV+OIffZL+9Ov/ateZ56OH6b4HfrYFwGYNjaWZZYAb6bJZb9bkNclaCbQqKtlkicfDreGVSmwD7fNlTFsQFLZgeqs6o7pKqaZc5M01AHFJQdgaZrUMs/CHYIF5fKgyzEYq2QLgxjVY44vQw2yikYCOAQhDz6OYjcCgOjVjTqMYDf9/9t4sVpbsuhLbMWXmHd59I6vqvZoHUqRkzaREikWy2GqpJZEUBw3shttfBhpoAwb8ZQP+tn/cgGHDgD8M2D+G3WjbDbQbllqkbFBTSxbcmhstsiSwm5LIKhan4nvv3hxiMtbae0ecjJuZcW/mu3VfVUUAD/luZkZkxIkT55y119prZ3sKv1nOCUwxgCjRKV+LBRhJHFPfh040/BvtAJAKkEaXbQDMNGGOKl69zA+AOz6nstRyhQlUjaEljqExlDG/tTLBTtbhvrF9CmWX0ySRUTaW+ydTDQAwVzZCSWeVU5c5ATACACQDTYKO+6PkIHKnKxpo4bAJTbPADOv14frRHng/vN7ldhBBnWhPUdW8X63n6wEYMt3mAs46vsZAE4TXIrev35SD8UQOJ3uSxolUi7nMjk9Yfgu5zbgrwJEgSq/sTeTK3hUZJ7EpdvVaf+NPwAD/782zcCkM8Ae/9+Py0g98hrS8jDKCYMgDoEfnDWddMo1GNTLioObWtgDY6fSuNMGP56xwk2sM6YP/LiTOs5w0PPTlxWwhUpSMSDgA9kLN2wJgBMBWSaDPCoD7AOIggd48+70RAPiLX/1D+eMv//apE3nPc5+UH/3hf/A2nJ6HSx5aYGiBoQWGFhhaYGiBi2iB//df/SP5y6/8xqlDTx75SRnf+HF7PyjvY4tul6e268r1EmiaRM3nzXq9WUs1VO1pAOw+OurWXEoMEFvlzOuVes4av4CCcHoG0wvPJqgj1asneAWL2OQQE+LpNdWuGLW/rQoKPYJNKqvr+5IgGia4IJwghYacN7MavWCsKTcuS14fGFa6WNc467L5u5gXfB/AERJjvPrfeFUQ2+YEM7UTv2fO207CueQZl6CpkOaCXZqMPG6sqAz4KmBuDbfMJwgpkyAO6SuUyHSuqZXkjnl+SrYhtxb7AgBr6+n+DoC9Peuy4H64br++8DpHyYjXC3KchlX2CsYX7QTAj/YD0GcXM2Y4BMDoJZRKEwi3+db4enHvRK7u7cuNq9fk6uEV2ctSySRmKmoCaXZZ8RWMuqepVjhnU+bi3L7wJ//b5QPg9z3zt+X9L/yMTCYTObhyKNnhATzQRYqcXDdZV3Zq7cfuBrbr4FBahCE8TgiG0cFdDh0mdOM7aMQM6cAEv3MpZwupQbeXGslhNAfs8A4MsNWZ3poBHgDwbj3kMgHw7ce+V37yg/9otwsY9h5aYGiBoQWGFhhaYGiBoQWsBT7/L/+hvPbqX51qj/iRn5UrN37I3g/MZdYCYMOVtkfX4yYEwI1G2U1bLZcWTKIaS0HAq6+AkQC7AL9RPScLDEaYoDhR9+EGBJJ5VRda7o9cYcqmzRjLIFwIgGszrqqr5Rq+NLs11hj/B4voLDfWggBRnq+L31eXa/w+KFSX9urfzHGGh88aCbAmJBs+6NQJdswBH6CuQjUEwMzBZdK0+WcbUwzGFxgJDtDEHyDSUPKpMuBM9STKBKV0iKZBGEtKoZ0rMu8E49Y8DoDpxk3ArB8wrxjGYsBBNe4PmGCRLBnx1dsBn0Ma7a8Ac/gbrO2SSXEECXW74dxU6m2vjeoTsvNKEmAtSz/FvdkfZXL14Io8cnQkR3sHNL1Ked2ar6xmaqrQZY50JA8HAH7x+Z+R9z71k4y4pLiI69dlfP2q6vvpS84wgEY1LLKBjoEOssr8qmsnvu5vMMB0U2MESXN2tV6U/Q5cnIO6XO4Gzdxe6ObLmqC3mM4JgpFoHRWI+ESSUpTf3k5ngb30Lp/ZHhMsSE/0gdTjnDcHuFuHuDviDQzw5jnxjQDAr7z+FfnNP/tnK0/k7//CrwyT9tACQwsMLTC0wNACQwsMLbBzC2xygL7ywn8scXoY/MZy/c7Wh2fZedWdWLoAGO7C2CgTtpqs4ZoK62QFkABqAGBgXnOC30hyqcs56/cmZEuVEY4pRQZY1nrAXBdj1W6AkviM62X4+uhvdxngFgDzy831utSX50yD44o5tXBOpu+PXQdYWpxHscgNUCmURQ5x+ApfoJo5s/o5Xv1v/gak3CbRDtvF2xmEYOh95L/vr1oMSPOqFV9EAlIP4QNKmRFcwDlZ+SMAVMiBgQvmRSFJus9wA9pfWXacjwjqE0Py7UnSbaUbDxjoK9qhAImItFUATTuHDNR8HEvJXFxtF5wbXvE+vqfstiVhe/1hBhLa+0EATEm0Yj8nJ4GLcAzk8yL1dJHPiR2Rk34w2ZMbBwdydbxPIBznSFHNJS4qGcE8GMQqJOz5giWfHgoG+KMvfEx+4umfkpN8LgWSr0eZxKOMsudkMpLxZCLZZMz3sdFKvK4oFdhU5mhTGSNq5llzLBKVNOijQFYYecbovPg/+xdDIvq40rVMbwZMr6DfL+YLqaYKgJEPjGcRn7XxpTYP+LwAWAcQ7SjMQzhHDvAAgHebL94IAIx++E9+679deaKDE/Ru92/Ye2iBoQWGFhhaYGiBoQW0Bf71y/+P/PGf/dcrm+Pqe/4zfd/MlRyKNGbPS0wwAJe5RAdHC5Wa6wCwk1ZJDcEq5MdQegIAQ+aM3E0A54UkUS4xGMm44itLFVFqTNQnkYz4y2SQseCmlNfAL/knI6DcLMpyjA01mllU2BTtip2A0oAdkDQAHn+LObDKBgOW6e8rCCVTamZfIbHmplVL5VRJh6o79aoN+GI8Hp8q/xQC4oR5sS0DzCtnSSQzwQLrCZa2BAZEICElgw2z4RNUsMkOJEpSAdblfUBd1QgmWcAZCoAB4j1IAAYYmztfu1t4Y8rVIRDpvmztQiyHHF5/jeBWnbeX7rnFxjCTHwcOYye0nkizMQX9ZOhPjvX6EjDQZmRcl5LVtexJIu968im5mk3kME4JhNMafSlhu6M9oiR7OADwB5/6Kfnw8z+njK6IHE9P+O/uybHsHR7I0fVrcnTjqowPDkRSZqI3hbo3DWyb6lAxwgMga53I9fYuOXD9vHd6/x3/HBJomnDlJWXQNSTQ85wMMD9bA4DDAYJ1sEqRu3fvynQ65/HKOpKiKGU0Wo7+qPRBoy7oxCiDVCDrfcPWC4Dt2XOpQvd1doIk9VbSEX7Ox6BiEaShDFKh9ci65bv6ALT3hS/86epSSEMe8MbuPXw4tMDQAkMLDC0wtMDQAmdsgXX5v+n+k3LwNAyw1gPg0yZYDoBDjlNBSzcH2CXQDRNcx5IiJxdsLWTOqNkrM5EasuOZxLKQLK0likvJzJ1ZnaCh3YURFjhgA4gwmiJ9W6gEGvmf9NN1htGBW8hcswCSug83wB5Aynx+IpU4u+RY13bBGo8mTyq/9nWeg2P/mwRcUBqp6zVUl/lKE14/Dgg+LQMFLyQ1hwJr6jnBWQKptV0TWGBKoFX6zZq4YGUpUxay1fj/KElpDDWDYjUdS5KNZZzB3ArEHrTMJRl24EQv/4TGDNMpUfuY1wLj3zglq+v4CXWjAS5pojU2k7AgcBDiKc3pNjbYcn0d0CMIg5KzzRrafoN/Q4qNGtCLguZdIBXd8RoGXmgqhEaAx556x2Py+PUbMsalHc9kVIqMrTZwnT4kEuiPvutT8tILn5SiXJBNRQOiftU8n1ESDSCc7Y/k2Xe+S+LDieTzGRlhJJDvVAfXXNSam2DMrncwv+khkAk/w+eIYQEAL+4dS3UyF9TKUvlzUBdsWTFiQxUiRglr/d67d48PG4AtrczLki5tTLJnDrnmPMAUzK3KFXGtPHAzFPYB4KZO8Rrb9o0AmMn9Kk3AvTp8xw157nveJfO6kHSS0cQsS9V0ILTLD2UyCUI3ZwDw4QCz9AAFpmTdMlbh9844N5z7ax5gwYBCu/k4ZtQOmxso9B0UMYiXv/pH8odf/p1TX92vr8lnfvG0W2PfMYfPhxYYWmBogaEFhhYYWmBoAW8ByJ9/5Z//h3ISvX56rfHoR2Vy/ceNSVNyyKusILtWt0DTiDzXRsHaAmB1d1YQPJ9Pm/W5uz97zV7mk7Kuby4Ch+doJhLNJY4XEjPfF+tHimoldSFzIxcGdK2lsnRDPTeA4IhAsTkbINalLcj5jUSmi6nECUBmTMBIASfydplzqiCPYBT5vQayWamoBiNdSwbyzH5XW8fMphyUBimQXI8u8VXYN2tycOnYbDV1nW3GGjIbwbF5ovV5AdiRcwucAuYMUnBjTukETcAdEdAzizqHYZiyxJAKQ60KXALmOMlShZ9kaLXUE2sgg2RjuaP2rqNt+ZtGGvq10EyK9XdxNmB0tfQS2lK7S0JsUC30PLNs1OIX5PDy/MN8bnL89juKLfTOtn1PzbJwzrVEMLSyNm3k0YBewXkCn92cHMmdazflVrYv2ayU0QKKgUiKaCZfeBhcoD/yzk/Kh5//eakKJFRrSSE8Gt/+7rdl/+BAZuVckr2xPPbk43xdFHMZH+xLSQnB9pvbiPOGdsBUGK3ZBIBJ689ymd87lnI6l5GmgjcAOCx/5IW49aYhgpVIWbYAOIY8AfW7Ks1vLgul9dGZLwIA+/l08wz8b03yX78B6BfRAIB3AcBo3ZPFsfyz3/+fVjb0UA5p++d72HNogaEFhhYYWmBogaEFRNaVP0LbXHtevShUAAAgAElEQVT+H0qUHikjacylB/gdCmmWp28xCdflRD/8DfZVpYUAmNhqA2pk7uCOZBCVTr2ykKpGiaMZVkKSJJDq5hInAGoGxoxlBSz1nFkAIEh2/YzWkSTr7jscgBd5zjxQODbB7mdRxHzFehurc5V462/S7dhykQkqpWQ+rUI2k0a7S7OBsuacPFU3PJk6lqJKDAArwASQ1PW+AT+r0QsMwZJMSAtFni+k2cVM4hHaEoZfYHDBZgO0KwgGSAS24B0qVW6MVyBGgEKUWUrGLQFFJhtHCF7BQOtm5wdjr0CCHEMyjU8rcLmQiaPSEr6rpF0UZWRx3cw3jRKrLaztliRwgvbAhZZXYg9iH7RAhKuf7UyUQIsZhED/IaB38zIrowSGGqwwgwJFKXtRJo8eXpMn9m/I1WgkkzkpcSlGhXzhT//x5btAAwB/6LlPKABG1MVkAwDAYHqnxYzA99En7ki6P5G8ymWytzcA4B0Z4AEA7zYtPggG2M/g//qD/1nunqyIzA4s8G43adh7aIGhBYYWGFpgaIG3cQtsYn+z/SflyhOfJYAioLHcXm+uzQC406goP2RvNQDYXIXJkTYuwpWAg6zqmdT1XKoacuO5xEkuWVITAINlJSDrAGC+B4CzAQD33WoA4Bx4g8xpTOZ3AbMopCJHmcQR1JgGII39peQ5hlEXLqiknJgu1gZ8HQir2zBMn5YZ6KW/6lgWxjazzQ304f9aCxfK4pSlpFgSNknUCynLCIDzYipxBikwftzYYd3LWGD9P2XgBUpJVQS+MO/CK5jybDwyDyW9Bm9r1lGuRTIrg+SgFHL15txYolkl3GScUffYAHDlZY0kJRvr5VwRF2G7JJmkYKFheEZDM8jLTabuqankELVMUriRUEQuMhSoOB78ljoAuEA9Y+yUpJJD6j0v5dpoT56+9g55/PC67BWJ5NNjiSeV/MafAAD/H81PXEod4Jfe9Sn5EBhg0OVgf2k+Vcr942OBj9jx4kTGVw7kiWeelsm1I8nhWKa3uq+fb/x8YIC1eQYGeLtu9CAB8BfXyKBxZgMLvN39GfYaWmBogaEFhhYYWuDt3gJ/8Ef/g/z5l//Plc2QPfJ35Mq1728AMKSrlM2ahHc1AFbfqlVbC4BhZgVGuC2/4wA4qgtJYmN/6ymBMABwklaSsdSRATKwrTwgZMcqzfV1PzxofOsywOG6dt29R21aHLqoVfq8yAHiAG5hwAt5sjK/KjOuNefXADBKMsFQKZQKe+6uE0suifbf7wLgnDbVKrV2Qyl810EmGFGUYgIApiSdKZAZwWIN9jwxF2kk7LIWsaEiHBZVauKUqXg1HI+llnGC/WOmaXpVGuY4R7VKoOOEFks4b+YvBwZd5KVNBu1t2weA6xr1jzVnF0C8BkKG3DodSZaiVm9hrDoArRl6GR6htxB2NaTnPtqsK2yBGihQHbh7G6LtAIBL7htLWRRSnSyYA3z78Lo8ffNRuZ7si+RzidJcfvOPHwIA/Lfe/Wn5yLs+Rbtx3PA8n7PBvn3vuyJZRJnC4c3r8tgTj0lysC856OuikBS21jtg4AEADwB4l4nxQQJgnMf/+tv/3crTQS7wx37+f5TxaLLL6Q77Di0wtMDQAkMLDC0wtMDbqAW++uqfyBf+5X++8orT8Q258fw/UOmtmx2dGQCvcTA2lq5xgT4FgMH6Afyc0PCKLLAsNP83gbRYc1HDlEGAXy+bBERM4PaAAfB8ARkvAHBC8LhkbkXgC7IVsl3kBaujsBYgMmbTc4CNAXZiqZFpB1gF4E7x4GmHY2fiXcJclBWBLAymcF7wmRmNUllUWmZKwWOiua8Gfh0kOgMM4n2SJpJlCQEwgbbJj3EVYKsBfvGKf5SYGxNtVXy5D4CwA+DKTMZwG0IG2CXQXQBc5Wpq1QDgUktcEdCbGbH/prPv1rpSMwrCjtW6UgOoe5syLxphiVoKlGBi+5aaxz6vpD6Zy1E8ljtXb8pjR9dlH/5E5Ux++48eAgD80Xd/WsACA9QuFjMzwVrIt77zbTm8dlWu3rohB9evyOhwnzd5VixYo2uUpQMA3jCQ95lgDRLo3WbBBw2AN7HAjzz2lLz/+/9LOTq6sdtJD3sPLTC0wNACQwsMLTC0wFu+BQB+f/93/quVxle4+P07H5OjGz9IAAxApiyfSaHdwdhA2nIOMBhgNbzqbty/jmW60DI3LFVqxlBt3du5SH1PomhKB2j8i6NcUubaKlACMCPry9xhgB01UyIAhhFV8MOrGOC+mwvHYACvqk5kDvItryWH7w6Nr9JGlutGWAqAa81bFQBgdSN2AOzSZzdm8vX3KgDMdoGpVWPYpDVvQwOuoqiY+wuJ82JRyHQ+o9wY9YEneyOZFwDAtZZeclY3cGwm61qXkqIdk1omqCCTxZRAY4MUmeeOQ5js2Z2f8cqSSQZ4Wf4VEuhAdYv8Wpc4rwLAVWXXV6mawCXQAMAJJNg1TLrcyMvMulwCbQZkmk/utmZqcKWdSusJo3MRFq8AwIsip5dSUsVSnMwkmZVyY3wgj994h9y6cihJPpPfeRgA8Iff9fPyoXd+QqNQZan/6oLM7+RoXw6uHUkM1+e6knkFUbRGgJiEPjDAa5/zAQBvdsnuGyD7Pn/QABi/ty4XmJNVfU0+9NH/Qt5x89m+Uxs+H1pgaIGhBYYWGFpgaIG3aQtsYn7RJOPDp+Xmc/+B4gmar2rtVXglherI9RJo1I3tLMABwEIADIkvMGsDFPF9gJ65VNW3JY5nBENxUkgSFWRYSWMKxJ+AbviJZQCszsvqFRSaUDkQ9dsdmtd2uwAZWMsBljqVvChlXpSyyEupTE7sLtgubYZFE82wrB5xlsDMKagP3C2JZAGEbhN5PWDgGEqRaX5FPycC4IaJ99zYKBaAYZ4bDIxRxidBfiwk2QqAlyTQVs1mNjuh5HmSZkiHlRGCCAleE+YCO3hs8qwJhNGuCjlZC9g2FDzFpsyslqPiuVoZKQfAOZ2sFagCAMMVGpVusLkJFlhsGIoBAKcOgJEDbOZpYfUdSp4t5ze8h6qKdxMvK11lrDZMsGjOW6nDNOXccMA+zmVUx/LYtRty++iaHCWR/O4fPgQM8Adf+Jj8xPMf4/Ux90BDBXL96Se0NhVo7bqUBTT7kEckmqPAez8A4LXD+wCA33wA+JXXvyJf+LN/vvaeAgT/+Iv/qTz+2A++Taf14bKHFhhaYGiBoQWGFhhaYF0LwPH5b17+lbXML/Z79Hv/E0mzK0sAmA7DMDGyGrIEx2sZYAfAzgJ7XWCAq1QZYAfAZG4Lq9cLhncuRfENSZKFpHADTkXSGOCp4JofJXayBNVctVwoNjCvQGdewTcElg5SQ/C7CQDje5AVR4k6U+dlLfNFLrO8kBLMZV0z3xbYSyu2OPi1PGS4KUOnTTCv68xuGSQwxNy7g1EcAEOii5xVBcCVlMaUlsidRYnVbMxXvK8Mp1aJUZIwl4Su0M4AAzdZfV475snJCaXSB+ORpFkkqeU0j1BSNUlkMVuQZXfZM42pKIHWa2xywK3eFc+TDK2WnyVbTdn1ahdoAGC4QBe5ttEI5lcppOUJGfxR1AJgyqDZWFbrmVgwbLhlpQGvle3CEImCcyvH5C7QuQdyDCfW04IuZ9f3r8ido6tyZ39ffu8PHgIA/BMvfEze+9RPSwF358lErl6/JunVI5EK0gjtQbC1ZlSB16qNgVpilwmA+VBaGaTZ3fssg5SxQLeWQeLgYRgM590tg4Tzn89zmc1U9o2HgeWYTIJSlVqLDQEUdMY0y9g++A6+H1ud3XWDYKvhX/2NUALtZZ/CfXBemzbaqmeJnMxncvOJ2/L4009JlUF/XzFfAfXG9D61nfc8dYCdYV13Dj7wrDPx6tt/1+kTx1dLenUvx70Kf3Pb3//NP/+n8tVvfm3j6T3z5AfkB979Hw2S6F1v4rD/0AJDCwwtMLTA0AJvgRb4xrf+rfzpF/97eeXVf7Pxag7ufEKu3mqD6OpCbADK1p/w41Fg4S7F6tbrYJPmSgQpITghh0gAfDzNKc1ViS7W8TCdWmjtXzmRNL5HBhi5pxFyQSF9hiuwrZ3TOJOI62kFwDBrAhxP7De9dE9X/twHfL1hAMSMjybrqnVsgZG0DM/J8YyMKRyhmZNsbCJAGuXYfM9Mo4J28So2yBEmBvBcWscEZiYFAFyb+ROJPzOLKgDAK5RAtXYHI02A7O8DJJYSZ2pqlWQIFAhBvDP3YIZ1TRrJOIklRf4vjaFyiVBqFq7QAKRRLFkK86uE/8fNjqz8UpaoBFpBOOr7FoIaxY4VkMm9iQFeLFQyDaCKDQwwyzlBAh2JjGP0OO87rZRcy11hH/vMmGG9b4arIEKvFARj4+/4+URqggUAjI2AG2wwrq3EP5FJXsr7X3in/M7v/y/yW398yS7QP/78z8r7X/hZ1qYCwDs8uiLR3lgEdaYQiVC23l5bm/UBALd1vFaNdn0A2Aca37fp2Ob+Bwv2TdsAgC8GAKPNzwKC8b0Xnn5JnnzipwdG+C2weBkuYWiBoQWGFhhaYGiB87YA5M5//Tefl7/8ym/07nrtzk/L4a0PNIZGDtK6AJgOwqxP67nBqrxsATDqwFotmgbIrAHAMcCMA2AAawDg+waAIc0FANacYoKiMhICYBgyUQINeKPSZ+ares5qk1usQOis4NeBEV5RbsdNqWA4BRCM9GYEAEJwDYaXuclWFolsdA8ADskZMr+eVw08E0igmYVLogsu0HotIMcU8tHrmOepZY4UtkOWTNIl1VxeAGCaXlk7IN8XoH0MxjeNJLPAAesvg2E2czKYCdMEC3+jXSsFzxkiE/glgF9R0HweAJznhM9NHWAIxlW+nREAZzE5bVXzMghiJld2fadBcMgII2DRAmCcp2qFhfJnvKL1eAyl8dH4emMLkVFRyntuPSpffPlX5bf+4J80z8yllEH6wLs/Lh/5/s9IBnezcSoxEr/h3oUiykaDIxnagbCfLXIDBgZ4/XjXB4DRGULpiMsrNPpUkdnctA0A+OIAMNr9rCAY34U0+pGn3iPXrn1Arh/d6p0Ehy8MLTC0wNACQwsMLTC0wJuzBb5z95vy+uu/J6/91Z9vlDqHV3f72b8v6cFzav5keZ2KDU4zwK5sCxngJakxiuYSbXk5IjUsOs0AWw5wNJda8A/Kwplk0VSSeC4xc4ABgAm3mnq0AMCUQGOdz5rAWpYICAbfpfq3YfmWATCVlI2L8ar7a2AyUhIJYBSMIVhgrn0d9Js8GcdiyiXAJHKTCbLgyqwgS9+3Uj7G9LoC0IEv9vdzImMZJ8pc8jcQaGhNsHBOyPtV6bNKfXGOKvvViwYABskMwy587jnc+BznBLdotFeT+wsGOxaaYrGsE03FwHBr2SM19/I2rSQDDjOozdK0yBM3dtjzlTdJoMtSGWK4RFNSX2s7MQeYgm7aPJlyUtuRZacQBQDLzrNpWWBn1tlfIwBg/K81bGPuNAML2lZoTy8NpX0c1LBim1Fey610LN947Xfld//VJQPgl37oF+Vvv+/vSTTC3Yykhjaelt+aQO+N4AAY+nFeeq03aNtt1zJI+N03swQaLm6hpMVNyDDwOQje1LYDAL5YAIy2Pw8I3vY5GPYbWmBogaEFhhYYWmBogbduC1x77Kflyq338wIBgD2XU8HBaQCsLsItAwyAsSQ3NnMjUmpBvuZqAFyKAABHKHmkAHiEur9xTgBMd2UAYYAyq42bxqmWHDITJM3DxXFK/hz+aWkk3bp5wGcBwGAHsR9YQzCsMG3i2tfALiXRRUFmlTLaGOWCUIsXzDHOfTMAJhh1kG7MKhENsBiAmjHYALYEuGZGpvJlrUUMVhrnhLRCMsR2X6LU7kdjgqXu275lGRh01NtFqSGtKJtmiZlgAfiWDCqw7ci8u/O2gn0AYK//y1xlQbvoOWrbAuACr2kOMPqHm2AR+FZalsgBsCuZNQcYxweBqWC9kZgDoKu9szK2jbJAYW0jgQZOJBuu93+p/7JdwaSrl5SDZA9qAAQnZS3ZrJS73/7/5I//5J82bXYpDPDfet9n5Sd/7O+qoL6GFTlqAeeMYCznFygL3LK+AwDeNFxvwwDjYfcHvm8qGADwxQNg3INN5ZH67tHw+dACQwsMLTC0wNACQwu8fVvg5rP/vhwcPK9gwQAYeU/Dj6sAsLN+Ks2FDLYFVwAxbZJlKIU2ye5SDjCAay4STwl+a9T/rRc0QUrwjwwwwCzALQCj5YyyykusYBcAmQiqUNhl5ZFCBjiUPzOn1lL5Vt91BdYAUfyuSZIB4PRaUa82lSIv1Z8H0uJKGcwshqtyJGWJusUtAHaJtK+73RTLmV9/n7xmHckcUmTWHFYjLgBg/E5ulXAaEyw4KcNrhrm7ylDX2Nc8dsCGIk8ZTmJknQ3UKzisNPcVpl2QOaexjGLIkPF1wFerb0znZ8jO9RVtYgpozQE2IEoAzL9imjbDcGpTHeAQAMNeXNtAZdyT0ZiGZwwSmOkayzRBkp1GUkOBCpdotXxuai6zDzOfWcss0WjNpeV2fGXL27JJZIbBopPdryRGkvCikm/+9W/Kl7/0q5cLgD/y3l+SD//oLzWMb1VqxGU8Vm17C3i7NccGALwLAPYcYJeLdBngvuliAMBvDADGfThZHMvvfelz8vXXv9p3W4bPhxYYWmBogaEFhhYYWuBt3gLZ1efl9pOfkjg+IFumktrWTHYTACbQoAGSuRT7l3VVLlFhgDgyAGwgycsgqQlWJJKA4YWhrYJfB8Bj5tMCAAvr1LaWVOq8BaCpQNcdmAF8FbQBGKG+q/ozh3WGW0b4LACY7GAAgAGcPM8V6JbAM9fSrCEABvCtqrwXALt0OgRomukayxwkJ9hQk06HAFhZVmM3/ZKMLdYLrmRe5MZWA5gnEiVgpiFw1jaBhJp3CggVZaVQVqkpg1RJnOQ0HWP+LyXcKodW1l2ZWB6B7LhJtQk8UaoK7G3LAK8qg1TXJvE2d2sHwB6XAADmdZa8cv4uzbrADOO2WAUgZX6VpXZCVEtrpVqX2Fjvlpn23GXWpeK+DHCwxJQCYLZtIfI3X/o1efXL/3czSlwKA/zh9/6ifMgAMMX9pjdHFGBJ598puq0q8u23t7sEGh3OO41LnvGge+Svj0EeAPAbB4C9lw9AePvnfdhzaIGhBYYWGFpgaIG3eguMr70gTzz9GUnTw6askbsKnxUAO4sKAOzS3LbdAIDdhBWA1EEwQB1YSLhAz5cBcHwCb+UAACc0QaKRFADwkrszTJKUAEPKI42n4GAMMy2WU4oIgB38LEmzDRC7IdTqe62uumSyDQBr/mgLgAGWSjgrF8oKR8YAuwS6hAR6BQPsFWD8d50BJvA1ppJsZDJuKryo7NocjumaDbZSr5NgT5N1A5l3JYsSas2KrtUsl4Pc2jjVmsBEmQoEuU6HC7Pl/vI1zsnGo93h9jxKUwLgBDm6nmLq8nIDwADdWgZJQScAcB8D7DnC3Mdcqj0Qk7LMlYJumpu5yzd+N6pkBM228rxNP3Ag7AC4OR/GBFzO0JaDUvALubRpBwwAq/FZKn/9b35FvvGXv365APilH/tl+ciP/12CXWXt1e5cL1Y3ZYGdDtf3vFyQ9hDb+RyvCoCVkmdSOyNkWmya+REmIeBDwpuAjoWSN20iOqIn9TyXxXfPXgZJH2rVps9nuSxmM5mb4552eItgdMogQdM/nkzYYRZ5zuTxTZeOdlz3Oc4BnZ0RPgO9Ifjlw7jBRID3A/cpLIP0zBNSpbGUcU0ZNQc2z3+w+9gOvvhss4t1XxkhH/SW5Q/tINO3/66TYFMGKbcIFnJDcEmWs0JZSljI2wt6P4DX+/k9+atvfEm+9u1/K6+9vrlk0q7XOew/tMDQAkMLDC0wtMDQAg9vCxwcPSNXrr5bjm7+gMTpFQNRyM3UvNGG2CDrCZlvW6bTpanI9aRE1UAXpdFwF6Y02FfBJjstQwCs7ByXtQBgUSzTE7goY6GJ8kYLSqBF7ksdTSWqcxmjLI4D4BgyXnMwtvU+cmCbPN8IxlcOfiGHFQPACgyBfWhGZVJelk4FA0qzKnxu4LIxz1IAjBJLzId2lpCZrrjeiC7QvH4w4KXCSe6RJJRklzDBStRIlg7KZiYFfBCWsG2kz0EZJLRPOjqQRVnxd/J8ToYSpB+AYUwpcMLSqL55/RtgE0OOZIHzvNRyQJBSS6L3qRJKuBVrtBiqZVMLKcoppdDjLBNgC5ZCYhaq5i23knIz47IkXk1DVWm6YyGaK0cIHmj7EeAzEOJg1PJ0zRBLmXFzp6Z0W4FwBePjvGDJpcP9PTXDCvKUFRNqS6CGc4N5DZSHEmtXuBIki+Z5s5wTZNAMemTytS/+C/n6lz5/yQD4fZ+VD7/vs0sYdjn3tx10Qtdnv3jtmh7xOPsroh98aFcAX+1kXuhaAbB/z286OlmCZwwd8GQuxclMZFHwPUgKoM0P6wCHQyeiJ+isi0Uhs5OpLAq1nFc5hBbChjebDlqae4AOjdpfYG5J6eMzCxJsegWQdUDr33PnOhhhIZLE4tqmTfBoUzeStRyMoHyfmfVaB/hRefyZJ6XKMKhWsigKtoGbFYTX7gAfopeuqH3pe8HD343w8UEIJSGXMC8h2qZ1gLUuGwZsrX2+3G+27Z+b9wtzeWL5+utfkbvH35LX7n5ZSjOnULHT6q0VCm3fcDXd+sx9kVG78x1r/dn5cVYcG4Pu0nX1H2VdC1hhBVnkhUQsDg/TCY2y6nPSBuL8GGFYzs9DI7unf2VV+/O4HujzMJ/J0vj95jj4dX9a9dj+Ocd6Dultg3d/3vfUORfBPb9VGlXVYyy3JW4ljsnnyiO9G27pOW/30pG2vWtL48P5utupb/edf985houcrU6l7wS2Oug5duq7wHMc6rxfXVJTrtu5z8W1t/36vrBjA9gzpE+UDn9Lrz0/v+Ov9zf5Bf9An0Ks7wT99p6exr0l+46gY9uKlrcxbsWdCQffsxx+0/hHWaWu2XAaLNNjs//eZGIGTQATPhPoIBx2CxuNfYC3cXftA2HzgH6ex7Fcu/KCxJNbcnT0HN+jly9zQ3XtCJAQRyrlxRoT+axK+EAO2u0gZjpLAKu/QeBr5XVIDBmA5BrVvoT1nm5BTmYUyfHxMdJSmbur0uepRHIicTpnCZwRgaLW01VnZzVf8vxezMc4Jtf8YH3pWo280JJr7Em0x8+LuJKSx1BgnIGQlkrG2USm+ZTtBECJ050t5rwfe9lYmJaM4IBNulpmSM2p1HkZQNhMsAot6YPr1pzdWqI0lzpGHrO6KDsA98ZrGWht74bJtWJPqPLqLG0Xv6BNwczi/rlEmr09MKGClBdrdrDUrF3MyV5xR4MhjF3VzmG5w5bHi7W/4wA198K1qdO1s//dntisw4GHsH9Ql5d3AIQgPZ5h74w+CFBcMoDg4BTvQ+5eFgv2DZZyshrL/I7VIsYrc66TSMsnGTGoTz36lAZxfGPbBA+Xj09aI9hrXLthViR5IfK1v/h1efXyAfAvy0fe+8s7Dkfn3N1qeCmwdSvy9v/e2dhvghFaI0L6PYgKIC+IZrmU07lUxzN2irRGArkS9+sAMD5A9AkAeDqdcmA6CwAGCPbzwQPQt4WTlB/f98HDj2vpAmCXWjSRKxsnVwLgNJH7+Ym84/FH5c6zT0L5ogC4XGhUjBODM8EuZrCHxGo7q5QCg9/yqybZ6/sgTcNXvI+6Yqv2W3e8B/o+C3unkjNipTXZKNlB4XROIBXvL1797wf72poAUGKDCGrwyogoonFmGtd91cnS6u7Z+Z73/Ip5wetloXp7rWljj/vYf93wIVheCLcmG620adUEoEoN3bZb5WGSyKNUqiiV1751VyQdyeGVm4K7hsCGRnxbA4Y2koxfxH6YKdsyYV0VQjh+hP9vJFDW99UtUaOSWGxwfGms/fWJaydjM+iw70PyFA7+bi7ByYeB+IhKDLhI6rOv+UY6sSNI5e2vShhEnxNMTokG3MpK6xC2zpLB/Qkiy31j0LrPKTnrwyjbHtzqF27avU8hsmmB3yhgdji/vt/f4dBn2nVzjtyZDrH1l/zeb3p6+wHWZgXR1id3xh37ArB9549rv9T+HzjGnvGSl77Wd33uVts99qqxsq8tL+L8tjlmuA9ceAEqR2nGdR8W9XFVyaSO5Z1PPSUHkJWWJU2ImNYHAAJw6lJWK/nTbY9uu676HHPnrMxZWdfdg319h7xSbABvBDMGhnGuXtpIAXB38LV5w+YPl5di/tB72SofdR7x+UlbpbKURKzMsB2f3FMAHBcN+IUEOknmkia1jCFBttq+ALh0dGadXz2PJIYJrpc6BbhV8MvvViJj0c+RilyyzrAGlzMAf6vQAvCFz6s44nfwN+5FGiUyTse6ZrJyOS2g15q8lD/TfVkVjQ6QmW8L0B3NmJNMooeBDfWk5n2oahmP90w6bvM6mVn4JWs7ZgD4G55BMs1eWinAIQ2wMzkv2Fdl+EWNnyzEoqDbSgtR3q2GU4TylCSfzp8Ofy+UkHcJKKyNUq4tWwxCxtdEy7oGUaKOigCu09QVmqWcJJe4Bkaw0lIAwdYuXq/XAa+Xl2JPtrbWqAiuxNeBp7GWz28uLW8ZdKyLYynySL728q/LKy9fMgP80ff9krz0RgNgDD5G94dRlXCwCQGjLxxDAJwkY6lQC226kPx4ShY4LtRO3OULlwmAGwDbCbF6Z8agzQecZadaBvisAJgEYLIGAJMB1gGJNvbc2ldf+GBSoBvfilc8Pf4+OjyPY694n3GkDfuvO+6DeR+RzYQDaplroXAWbkdOiF3PhZ6fLZ7oYsiR3yLL9qrEX8shduPkXm9PXfZWt3/f+/m84PXiOv2VA1Nw3zbdH0ziSwvApclA+4qDtqbP4pow0AeGCNssZNBuRZxIFWfyze/cl6JO5R/QSe4AACAASURBVODopgjzjrTAejf3pF20Xw4AdpOMRspmCx291Rb95T0/HwBmNNsAcBwDBFsOUt2pA955jndlQM/EAm64uX2L5s05YDrx7rK5y+e2x+g7/22Pe9b9+gDMWY+zzffOAoD7AfpmANy//zZn3u7T13/6fn+70N3Zz7n//u7Y/3ueH2Ub25SkcJ0VXsW68+xr376W6Gv/vv37PgcABjCCfBSyTdY0LSsZlSLPPvG4XBtPLhQAz6uiAcDhtXIFComnsZIOgFFGx6XQuLazAmDkAHcBsN7XXQEwtYwSmbTZAbAy6jDIshxRLl4AtBT8ch8A3QgAuLOGYOBdlZlY//i6PUcgGOA505xfADEAYN/cTIl91IFcJbY2tjRBw1r4HBQODLzw1bCUqLPqOA6kxd7/OWcDnCJwzxTLWibZZGMX684PDk4d2LIsEprKTKYodS8sb5nScmOesWbGrXIJcwcAd5/LVc9jF4j3AmCs7eiV5QZduqbSMlNKHqQIZCDv2BhgT8lE8ADnwPRSMsJm5mUAmIEBDv0Asi0A72Itn/8fegD80nt/QT7yo7/YN96s+fzskueupNQHWO8AqwZrvLeaAQbIHXHgK09mkt+fisxzAmB3VWPtrHUsxwNggF26sa7h3OSrG71pIkgLdZHz2mcugbaK5M1hmzpm9o7K0NX+HAPK8UIZ4MeefQK0KDtlUSxM1uAgWPfxHBEeKui8q64hfBC719C9L1t2np12Q46vSqARUYOUA7kMHGmUt+NAul6itU66dbb3NeLlbOGq9tm0AGrZze3Pb7FAHTyAJbj26SvnLpPdbrqOGsYKqhyzbXU0mlHVIAraOFliIunpP5tuLtoNALiOJ/L6vWM5KSLZO7gmSbavke6NAFhznC6aAfaA0ToG2CP97bhlMp8zA+CqYSPUiASTOSYsdd081X8eMADmee/AAPct8Ps+7wOgfQvwAQBvP3w+CACs48x6ENd3/3cFSH39o+/3dQl3cVv/9V0sAPbfD0mDcLHt4MRboNtefe3b13Jnaf++Y2z6HGonXCMAcDFfSJpEkkK2WVTy1COPyCNXji4UAC9qZKFazmWjStQ1QcPQskasMo6Uopp6SP/uXt1qBthNsBoTraYOrH9fj9PkfHIREPcywKMaZY4cAEN7pcV9WwCsCico07oAmOs/Ms2qMvT1ZOM5Q4Ac0/m4WuRUWYIBzg72pB6lXPO6gBdTkIIkL6ejr1GSqjLLJOCoH+tBA1z5JMXaRJVVOBUtywMzKzVxyhes9EtFGeZUKCIp9fX1TEteruxmq8g4B4tUsBkApuydXj4131PX6lpzgA38UnnA9ZLn8zqD0hpGNYF1k8Y7A+1r7RCAkxwoi7UMMPbBOZCYAZC1kk00nzIWOq5aAEyJswXUHABrjrGlECBn2GXmZi6EtQrauyFHLA/cSRUEp9gv3XjM5dpk/GMpi5gM8Ne+9Lmm/S/HBfpHPy0f+tHPbDcWbWsy1ADbdhLoDpg+gK8CwLhJoyiTcpHL4mQqJdjfvGSBZQBg0PYhAPbcCX2g9fH1HOBtJdDnAcDeecPJCIM2NrUFtzzhFYvSdQAYA2gMCTQA8BOPyu1nFABTalKgc6t8pVnjNgtoy80h+7hexv1wA+CYeaPVJeUAUwASMPvnBcDsgcwz3z6ABPm+FoLX3BF1VGyc7Jpc6FW5zJSDLUVvO4sxQ0anGeDWuVzzZvrTAFYNLIjiFjApS0dy76SUu9NCRntHMto/0vIBcDnsuA+2i3a32Q+ij0t16PQXw/4bTma6WNB/myTQXQDcZYDDuox6/O0AMCflAABzUm8AcOsm2ZVChw795x28H4T0s2+B37eA7gPAfZ9jQbPL1nf8XY59ln0vGiBsOgcGv3ok8H33ty8DqK99fYF0lrZaOYZszFHefNRdAj9nPd/N99fy9M56sC2+F6rmHPi26WNKLHQX+eG4iUXxLltf/9nl2AoKNEgIADyfQ9YbyQgz6mwht2/ckMdv3VIAjDQ5dtYHK4Gm6VAnhUYnHs139TxQzUw2qS8IDwPCZwXAkAPrurE9xtLc5jJXNz2ydUmTA9xIoGGAdSJJnFMCDQDczQEGjMTaWVfIpgJzU1HKXYM5H/pqpKKVLpO2O2q1Y8dJTJl1eTyTk/v47UjGVw4kOtyXBcoYFwVzhz1VzCXQWBexvaBkcxMsBBhKrQ/Mc0OZIJw/XboUaFZQlFmNXLzCnIrKqiRjaZ9RkpLt1FzbWMo8XzLL6vbHEJASCCLXmHM1HaOYZgiAyZQtytyFqZQgZFAzmOMfA9rmHo1zZB6wXl+3TPKq9Yr2c8tvdqm3mY2tA8BsO1MI0BDL8n85BriEGV8qNGhE8It28fnUzMKcwXUJNJra2wTtOxplDQPs10rlgwGONw0AfvFHPi0v/vAnNy6YV5tcGYu4jauuySs3TtJ0ibYOb4O1A0g8NBnqXM0WUszmdIIm+wtQGNgcaHJ+ax6A/z8oANy3iEQHCuUZfu5NzuFCJUqe69GNlDTXvjIHOGYEMUpTOV5MzQQLLtC41lpzgM0EqwHBXq+Lberg680rgY4RRaIEGnkdNQc2mhYYBmROw3YG5f37mdmB999tAbAXGt/mPPP5Qk02EMyxVy1jtt59PPwdSKCXt9MgWAdfZYF9Em9zkXYDwASQo7GczCP51t0TGe1dk/3D6zLFc4HftBwtD9K0C3YsHnUw9q0LcP1c131+FgCs7vPrc4AfFABmzi+C2DTcUPCrW2tuoifSpjDsAn7De943hvWNz5s+71tA9wGkvs9DQ8ZN57Husz6Avs0xz7PPRQOEvnPB3LjOo6DPw0A/32x96T4cakl4OgxXIa9vi1WHH69G3t2G/bFw2/S5rwv62mnbz/vv78WC4OUxu1WUdIG5g+PwleukHVMULjrAAx8KXCMA8Gw2k1ECI6GIZqhgf5+5ffsUACboN0DiAdbu3LGqfcL5hOs4lDGNYQnVVvHg+0FdVMwfmnNp60/3f0DQviqZ27pq/vUUGidYXIGEeTd0k27mNpvHdT7yPhWYYG0LgE0K7UJrbS/9x+cfNW/hJEzJszHBFlhP6komUSIJ5vL7Mymmc4JdMMDRwb6UI20bX/tq+9pa3wAYghocNUySS9wYODkjUM4+jjVKEgvWM/gN3BMcKhllJLkctMLMyf/PfFY71rrnOwwWnSaD4GSsDCtLH9n5LyiB1pxtAkiXaFP53c7r7Be83tNBXH9uQcx1wa/jCTD3mfnO+Pl7DnB4PZ6frLnXapnVSLPLOf/vgYEmv9faG+eP38c4rssRq0eNa6sLSceQmOs96AJg/N0HgKsyka9+6fOXzwB/8Ic/LR/8oS0B8NZTGFQLqztAc0M3AGA6leUl5RUAwfg/6mvBAMsfGNyEywTALoH2iUTlHJDsFrp4R+8MWDiN2tggGki/NzHA6wFwmwPcylI0Mb6NfnNEeRPnACMIcEkAWBN/d5JAN6XGzl9BjPdwVwC8LIHW6+lOyBzcTAbtiwB3Y99FAu2/E4/GMisT+fq37ks8OZIrV98hx3ieOblqgG3Z6IFLs0sBwF0GOMzh2oYBnucaIAMAdgMsBb/rAgvLufwMbG2p4XwQDFgvQO1ZQPctsPsW0Nteu/e9vvPfFvicdb++6zvrcbb5XiiBNj3QKRdluMxvStBQj4WtKiA25RZ32R+M0Kb94Q+y8fMd5P9nafNN97f1Kz7LkXb7zqrzcEZrFfj19/qez76z6g8A9B1h8+c4T46fadoA4CyJZXH/RK4fHMg7n3hSkqqUpGgZ4AcJgMskoryTazrmVjq7p/MTgBHfBwNt7KHPIZDKngUA83zNnMgBcGtupuvHpmznKQB8X5K0liTGc3BCB2gywDTBAoOqzK2qY1GJgStQJZAslzcEaI1a0FKfvI5sAhAMQy2bi3D1Kdbu05nE07mki1ISq6pSpJHUo5HI3kQqqJzCagcGSJ0BxvrGHE6sIygY1msWmZeL1tQMjC7+ITBhn48m+A2Vo7vEqgGU8Ani2LVewdbtvyEjzJER5ZsQTGnWR7G5dquqE0EZB9xa7tiZLFPfBT+96hntAuAG/BqxBfZ2UxCYLDfWqFAdwEStVFdxPvtGLmCKztJUK9x4zrKXPQqCDT4mLMm0kUAcMNTKdqsLNrYmB9hdvkMJNM8rfjgA8Is/+Cn54A98+pyjUchSrIvxbnrfAXD7s90FiQPI8MScRWVpodlC6kVBEAyZCwA1AHDDEludKl/shfW4HoQEuo89wfk3URXrEHSFhfQD7LA1oevztwHAKoGeMQf49rPrGWB2VDJIIQBuXZ7fdC7QUU0nwRyufsi5EETE6PnfuFlfqEs1O6XlVIfBio5j+bqHSvui1snb1h27mOe8Xlynv7oY4yzu3MvY6bw5wAbUdsgDxuQDADyvUnn1W/ckmRzJwdVHlwGwZrsvSa3V6v+NZYA5oNsixxcguwBgjA2LvGTuUpoBBMdkgXWSdNfo1ffEnTl3BYC+kHDFxHlf6b66AQD1KRFosrHl/nx6uhqyc85guy7wz/lzp76+6/nv+vt9Eug+gK45gOu3vuu76PZHfc9Nm1+/+Qa6f+ADe91UBUDdWTEXby/j72u/VS6yq9rD10tdMLxrgKjv/u/af3F8qEzAAAMspJC5xrHM7x3Ltf19+Z6nnl4JgB0E78oAVykUaFZBwECwB0K53rIyjZqKqeAAG/NEsQ5kzdZwW84B1rI/XtxJJbPOAGvbbgLAYmWQugD4viQJJNAOgGuWP1IggxM1XVMDgHWdo+tHP1edl0YwQ+IkAim15gqDDQb4zeD+/J3vEgSPqlr2RyPmok7h2QMJ8t5ISpZnauveMqBhJFALppVdbGTZdg408MxqqQDCTGqMZ4mpVQJpekRJdJ1EUid41ZJGeAVAw/HSqtDzXqNQUedwFYKzpSlfhxQbDH7F0k5Nji3VYp7Pq4ERSNDhzObpTQrENcjAw5VeUXe5vJKPu/78Nqy1AVT+DdVfUAVj1bMUYg9XnYb4A8DXGWCUd80gIbdTxDng2XLSztc8HjjDtWDt7QEFvlrJKAfA/vy7+/OSC/TDBIA/8J5PyAfe/YlTbdg7AHLxuylGvC62DJDimRGbh8GGXrcFjzOorIFlDAglGOY8Fy4KuWANSr2EADhCDbQ41TrAs5nVZ3O9vUkfaZuudYB9oPVIictg+Px38g/9bwzMPrm4JMLBL95Hh8PW1kGzB8MeEJcgYKHIAdQkNGodH1ECnWSpHOdzuXn7HfLo03ekTGqJUwAEbR91GzZR+JIEWvRh5gJ0tQtxn4tyEmEw2d7FGBGps7pQr/oeXJ8hxahQI67GYBbTnc7doPH+puP3Xd9mF2bPAd7WBAZmbbR/WNv+fe0LF2gMqPhe6ALt593nBs3e4RjrVDmAZbaxeUqDaBJKCmy7YfExTlDGopR076q88p1juTet5eqt2yLpRHKa2UFaxOwae8YsV94lXwGN2X0GdUJvZdvd55TjAkozBBI2jBf2xOirrU5cKRUO4PgcDK5vqxhglTmh+LuXbmsBLc5tOtcIMRZuaZqQBV4CwN2u1Vxvd0Gy3V3wNls3So8wfjWWcmezhjvP9+k6ucPx+1ym++avPoC3Xau+efbaTQWAEg7bg7eztNJFAigf9zYFYJBas22ABvv1peAAAD3MGwIIISjGuYYslN+fVWOvs7MXe31tAFp/hwVuWIc2rWGE9ajcODiQFOu4xUKyTFN5sAYjGLXg7br12/LYvrzOo3+ErS2duOBYTyBsgKaRtxopE64VwWACDAZ1ZRu21VKOGo8Zc+PFmq/JweS6VOcffY4xS4YSaJG7d+9KnBSSJDCsnIrUxyLxlAAYrDA8dKgiMiaGozFNjezK65LMIMoqLuYoExpJmo60+kdRUnKOfyXKUcKQSWLZk0TSWS7R8bGM5wsZVYVkXOvjnwJULFZUqgyJsIJ8N2DS26j1iNmHTF7rBla+Fi7TShYpwDQXkRoosGOjHcAGz/JccgDiNJEySaSIYbwZEzTj+FeykTLADERAJYBTW04pYw5tAcmv5iCHz/VJDom25kpjHY62Qd4yMMW8yGUymcjJdCpFqX0Pfa5gZYda0lEm+aLNB171DAFzaE5xoa7MyNO1Mqz4e0T2Wduv+y9c76x6Br0EK59htHOSCOZ7+Org78aQN8hd7wbI4izj+bnbPI6B88O6Knz+PciBoECT/mnq34fCBOsn3vlx+cALHzuVTaM5cJuyaMBgqWHNqlcmtW/4nFbpPTRGFwB7RMKjf8yBdyAcSgoghUCnDUgUz5vTn3xjAHAYeQmjd+ggeKgdSLNzWWfzc94MgCmyEYTy7s+nBMCPPH0HwTiySmWp+cXkfHm9lhvrDrWM2EDCtn4R0xdh7ltg9k1+uy5ANUIFObnWdyMzxpwLdf2jC96G/tvfvzcrGPAjm9pv0/Vh4EUkcZfzw0ALwOTXq7ko7fOqOSabs+B2AcAY1LfdEKctZyccaCF9/ubdhdydR3LlxmMSZXvLABiToRlwhIEnrwsYDvZhm785ALBw0siydIkBXjkuPmAA3KcApYvlBW5940vfTzMqveFLfePTruNP3/m9GT7fRYLMQJs5buwSyNhWgr0+vH62sDzX2hsegr4Ay679B0zJJgvBiwwAnKVvLkk+Td67anztHqsJrHXKP57lN8/3HWNMm3u4DICfuPUOuXl4KBnIgnxhrsERzZe4rjTgtysAVsxmwU6rB9uU9bFUKf+NpkxPJAz+4u9QOq2ISoH6+QCwV6Ro1yQEwDFY8hAAQwK9kCQGgIILtLY424OO0Lpm19i8gi4o1GAoJTXmqUkLgJGDHceSRzCEgot0wuBDcu++RK/flUdGmWRVLqmubK0qB8JCmjqRQ5qNAL6V12nuPdIbfWCn0k+9MRAQV5VUJFVSSp7mUsaFGmaa8zXWdBXaDqC8Fp7bTGqZJZEUAMFYM6YAo5EcoGxmZwIJ8QZBtd3XJemvnSjKYGnOt3ZArL8I9mjepaTZyfyEFVkAkLEmRRkmZUsTrV7SOF+fJtIoYbZcYpyHqwjIAKNdAIBNXbAOALvKwYmW0FdEr82k6yZf9jnZ8YivrcLrb8aAJGlSOnl+bhCGemQBAUGpuJn8PpQA+MXnPi4vPv/x1inqrLMiJZzbA2AULT/rFg5SbEw8UKZBZx6DgeDGIOMhAMBYQFJ/b5LnNnfDBh2LALsRQAiAeY2WA72aAVbgg0n03vSe3Hz8EXnsmScwRpH1xEM3guzEXaDpqtuW7cGDNycAW7/1LSB3XcD2TfB9xycArkvm2FBMRFYfqRmJxEnEmmyNI9YKfSfFLefVfdr3OdAFdWDP2o/D7yUwPPIBdIvzywGAg+sNr8fbY931wShteVsjt13LDFvQYUsJNCbbLFpoKa/xoXz7uJS7s1j2jt4h0XhfFrnV0YNM+i0KgGczLEY0appmcGI0BphOkT42egCDU8rSLdtVAt3notxnYrVNnw/36RtfNh2fDMyO49euAGbX638Y9j/rVH/qewyobpawbzm0Bkb2ZzPz2/Z3+hjwvvmpr/9s2p/Au2f+6Pv9i+4//nz64tcD+L6OWTU+hM90X/vsdv5a6idU+DkDDGIFMtzb16/TDAucZVUWAldiSjdzlA/ExKlz4LYAmPVsjT/w9ZpKopV8aRUSy1JX/CZG9QU8YQIA7CZQ3i+a4MwmBhhO2Ao3WgbYSI2GAQZLGhsDHM0MAJc0NwKb62CFa2iuSUxabaxjVKWszJBFExmN9iVG/V8wf/fv8VRzsH5Jyrq+e2j71+9J9c1vyq00UgAcgZwAqMZvgX3V1Jk8KqVKWmDHEkzO/Bqw44qV8nEFmFr2CPKKUop0JlWMUkB2HWSCVYpcAmQnqcwjkZOqkmksMgMAhToS9YHhUB2PCL5Xgd5u3wzZT4I4Wg0hLK/u3FhrEkwmSGfKmJeO5wRGXmCAcQFQeGFeVwAcS24eQOv6X/h+GyTRur38Z+lDfv5cTwYlK3lffR1hSs0WAEOCrY7WaANXq/G6zSTOnw1ncLtqBQhfW6duOHTb7zPA4CWtiIR5WLLpnjKgWfIPSRmk5z8hH3r+50+NR5sHsCAHcEsGWPX3m0Fwt3P4STIDwhbfGPBcy++DC26aM8C+1A+BMh/EOJX5BUqg0Uldst0YX4UubKxfq054PG+Xw/jfPQAYrse4zrvTe3LrjtYBdgCcI+qEHA0LDpDxZrBKR2zWqrOI1bYT0S4L2HDiWff7fcdXtUYYQW1zbRglPEeA5bxtwFwJtN8p46j2SJt/XyUsu2yuEGhyPTzivqIk0KrfOc1+dNQAHcaxPYaFUnZQQGLIlTpXU4t0X+7ORF6fRpLs35Bk71DmC83v8kE8otzrrSWBns+nKoHOAILVDMuNSGxEsCb3hj4fAO5bgML9cdPW9/zt0nd90bXLMXwhsssxhn13aYGLlUFf5PjN+SdIj9qmFfqer74yT5iDN4HwvuNvc87n2SdcTDcAzxgpD8778cKxoqu8Oc9vnuu7lLtZFQ0OjcoAOwC+eXAgj1y7JnsAJEXJUji4jkYC/QAAsANwB0hk7KxcESXLOoMpkxgYPuH9HAAqkIWeDwBrBWL2Y2s0MJ8A3brGi+Xu3dclTirKnZcB8FySuGqqhFAdCBlyU2Ko4jyE4DTn4CqRukplnOzLZHxEAFwWC6mn96k2LJJMoiyTyWhP9rGu/vZ3pHjtNTksZzIu55LBlgoAjGAbst0WAIMBdmbT6Vjt95WW5bE6s77GcQBc4ZqShdSRpr7R1ZmvqkqhI3KSygJScxGZ4jWOJEe9YMq2kXY05hq4MapaqnShjH73GfDngEpUSsaV7V2UhRIuEkuWjVXinOeyKOYWqIUfEKypde1Ehh9lhaxv8D521m3+jPG7AROMgDkD53bfVwNgpNapiWgYKEfqabslEoNVhyzciToDsfAW8nMKAXB7njEZbOzv5wdDWrZZqkH9ZvwOAHAzjpD4SeVrf/G5y3eBfvGFT8gHXzidA9w7AFtkZ10aueKP1RJMB6xnYTF8cAkHR9aAY/4kLNiXzcSZmfwQAGBefcAAe3v6w1zlVijaBkYvg+Qdzh/AVQwwgENq64970xO59fgjzAEGAIYBkjPAXDqbBFpfbRFNw4DdABjzBXbY4DK6aevrf1ortY1W8uo6ZbN2OL3N58bIoQYg1m19C6C6gEx9+zywcID0QXDVs3L2NrCLOWM+sOYgnV3FEZ4HAl9JDfOySIp4ItMqk7t5KtHkmkyu3BQ+GpBoMTeH3pl0g9Y+gaARjCbaxl8VKOsuxJYiqg9BDjAAMCeyFQDY87uW790yEG6DW6vvcB+AhQnGm3XjEukCA1xv1nZ5Y897t/G/71z7xv++/Td9ftoBf5ejrd530/gPkAIX4E3zR9/z++DPePmI3fnF55aGxelRYFz0+UUAZlbLWoMZWA/WjRHT0Wgkt6/fkMPRpAHAWDeRAcYCf0cAjPVPk0tOMKuGWACO6rbrzFen3jLOmb7L+F7LijXlBU0ZsJkBdgCMudFIjXMC4IYx5HyvIJhglEsSpGhpkJ95dfVIJtmR7O9dVQC8yGV/jOuvZA7JbxRLlqQygqz7W9+UxTdekWvVQiblXCZ1Tk4WijmuOaPMbC1VAn0aAKt7Owgev0dY6+n5GQMc4eSw/sD6QP1xSHABZJsyRUtVIec30brDKA8aVZLXleSA++N9qeNRWxrJ1rMh2+ttEqoheI+llnkxlxjgH7JrrvPNHAugOk3U/8OqvsCjBkaXJKXi2vx3lP5bxwDTKNeMrxxH4LtkbWH+ZmRWFwCrswaIXE2B0/vZ6gT0uQR4AFOrABjKBRpkGUNNdaW7Njs+sQdazzeWPC8aAIzzQx44P7PrbIJkHljw43jw4GEBwB9418fl/e/8+PnGK7KvRr2u2XOTRC2uNGJzni3smHFVSobubgMejuNSKPyfduiWA3xZDLAnr/uEEUaUyFDCZMMYYF5bJwd4IwCu1Vo+yWIBAL7+2E258fgjUuC+IHpXqdFDu0j2+rg+WEpTp2vdPehbgPRJlPvubd8CdvPnoUS075dWf953fX1HjeLRxhyyTQsgDn2UwK8HkGc9v+592B4E9xhfLdWsg4uxmkBsswHMIo8FIHYR7Uk5OpRpNZH44IZcv3lHCsEArFl+yPGvJTdjDJ30NG3Ah/rTkwjHg4fcBGuxmFGqD/bXTTKieFO/XgbA9FDYsPU9n6kx7Ns+/9vc9we5jwcMtz3/ywYYD7ItLudY55u/z3uOffPDeY/X/f6uILiv/2xa/2CBv0D64m4x6F2bYOP+rjDqggCflwAkw8V7dyHfN/7sevJ9AHgiIndu3ZKr433JQBjAEbjUhT6ZzU4ZnlVBVJzjKoCidXCXAXBTJg/iJgJivcIuy0fQjvdhimSSUF0jtuZZXB9631gpgd4NAIMZ1txcNUFlX66VzcPaBK9oq4g8I1iVseyPr8nB/g2J6gmDCOkIQFVNHmH8NUpGMgYhcfe7Un3nNZlMX5f9ciZ7kEEjKhAnUlI2nnF9DoStub1WpsjYMAR/EcyAiSwYTBKZBoA1lxhtY/nKgGKsSKQKR2excV2UoYNxzSCHRq4yVhEVc8BnyFseX+G5hAxwl/ENCZVuX5gtploGid4rYFEV8KI6hANV7RNqZIWUzdFYfVpytIcFAtYB4FBlEWIIX9uMTcG1EgDTzVvXTwTADRNsLt80xh1JHWu+uR+/IeGQt+t8iCtSlx5YBcAINvj+HgDyOtuOX9QpezkNQOtjJw8HA/yBf++T8oHvQx3gc2yNA/T6VdjmCcxrh/VPouFC1qUAaVlKOiskhWNc4KXlN+1hAMDQ/68bVB0Ac4C0yEg3B9g7+koGuC4FOdRYON+bT+Xw5pFcuXVVZsVMalDDUsn0+EQHM2OAGSAIQAzKr2za+gBYmw+E/wAAIABJREFU3wKgrzf1HX/z58tAoQt2+n47HMzO8t1V3wEA3rRt7P8Y4DmAbfv8LLPd4fVvD4D9ajpAeE2gqq//9LVrmS84cZ5UmcjkmszqfZG9a/Lo7WdoYvF2AMAJHaD1n0aHW8frps5y0/7nA8BcQGzYMK9tqiPYd/92/bzv+d/4bFkO1mWOX7te/5t///65e5dr3KV/nOV3+8oY9v3+LvMfpuS5Gtiu3S46ANDXRl0AHwJh/N/dX3GeDOQHRln4+6JN9PoAcFwU8tQjj8j1vUPCONR9BagDe4myL7sCYLjermOAKZHtAcAoz+MAWPOr9Y64ssnLY8LoQ+f00AU6AMDEOQDjoQTaXaBDCfR9dYGOc5VGu+mVs7+VAWA7bwUwqdQFTJf2ZH98Qw72bkgkE5nnCyllSgk0gAyIv3GayQHK6RRTiY+/I9NX/p1cyadyWC4MAEPtFcsC8liQV2UpYKFZ0ofSYA9sq7IsG48aAEwgTPbYTo6gSplrbJRAa2Kf+qqQXYdHCqTQmtcKtpmAFDV6o0zuotpEoms4Z1o5Bwclq7rrRH8G8AsAwJo7q7WAaWqH+14gIKApXHxOyoWqDpJIxmPIvyu6RMfJeCMDHBJ+IY5wsLo/GvPcVwFgwE31+PAkPWOCDQij1cHke9CFAR2W3LLgDa5rDQDWcU8l0MDxzXkajvGa2GFqHo/tx7Pc6YcGAL/4I78g+Nfd9EIZPlgp1SSm31AGZ1OZG3a6yuuIdVykgxMJIzLsXCYpiPJS8tfvycjzf89tgoVOn8l8sZD5bMaanHy24IZmLnXonbQDB1udJoK6l2BcYdlOS2/eUB2c3LY9fGBOTk6Mhaq0YHenILSX8WIHskGu+8Axo4Gub5asX0E0alHJspTxJJPvzk7k4OqB7F/dl/szWN2rVGQyxgPS5gC4QZgPGqtllm3j903Au0Z4/fh+Xt1XmDRs8jBmqSdXdK9g+/oWKH0LnM0LBKs/t8SKLu+xuX0qUQn4egl0X/t3I/Ped3YHwJuk0O0d2fX+740zWVS13J/XUk+uyv1iIvXoity685yU0YgRY2yQSoc5wFwkcLDVAZtCHyur5q/6KNtUaOoKzNKqBqq1hEWnDBIXcM1ioi2DRD8TD1Lpj/HvXcsggQFWAIwSCss5wM2zaSaDvCMNENb70zh4dkZpH2nGo9HaMkOcOC+5DMtuz5+Wjwtnp1Ozld3v7vv+t/ePdZ/3vd8HIN76n7+1AXDf+Ns3/m2af5inyCSu9W3YV8eYQ8KGOtp95mBn6Z8hsPX5xhe2YW3QboUL7NcXgDvL72/6DqSvBDpejohtAcUQwJ1INF/I04/cluuHB5KBoYwjLWlDAEz3yKW83PMywF0ArKBXJdAOgMMcYM5bzRoQCtREyyBZXVkNIFi+sIFSBSa63mzvBYCWVrv1PqDHdvmv9ik1wVoNgJME5lHaumocpSCS860fhwaqmVQlnKAnsr930wDwWGaLhSQTlM8BU1xLuSgJ+MZZKuO6kHhxV+5+5S/loJjK1QK1gHPNFYXyAaZZyMEtugCYVyNIjCIAnmiKDtMdm1xJNaDi2cZZMydCTeYlnfSrenHEJwC+zhjbOrqIU/luFcsi1nxk9iHUxQVoTbUcEEEbkD0k3lxrmkTcDNRYAogGt3pvxExpAYCpnjCZPdhfqOXg8TGaQDIdySyHE7f+Ns7XyzBp0N9qIwe5vyEO8lq+e3t7zX2jmZfLyamaQxlJzYhm32jMSlsGOInGUpQWuIrVtRrXjXMHQ92QKh6kw/MTPJC47rJU2T/vE42vNB8a58iSSBZc8LVcQ/bRFTqSr738OXnlS59rjnrtjshIL+vMW/Tf/GM83mffFlOR17/Wfv+lH/tl+cj7PtvmVLG+sxbuBn0PIIvGRYNicxZ2kqkEFFJmNPB5Xv0m86HGTQjdfJsO4Jd1miWDbKOY5VLNcymnc6lz1BvD40qvcR0smpvfXqu7RfMRQjRqsZDFdC5zJHQzdwCxHLNSX+SUUKBeLzozTWMgWQRYxeIZgx1jP5aIYtGfitE8fKYSjxL/qxeSVzieSDYaSTIayWIRy8kMDxBqqmkuAqOukOu4vp8ueGoVjxtBFzlILRDZyRBJ03yJZJSw7lg6Ugdkykh441qmFI9x21HcNfDs/ea83+xb4DZ8ljnJ903Y3c/bh/q8Z/ZwfL9vAbXrAuyBX2VodrfrwdEv0ddhSIFhOjuQ12ep1OMb8ujT75Ey3ZNFiSlZc4WR8uAmWJg8PWLJgRd1/Fi9YfmVte5WvM/nB5Meh4pwYaGRW0baGf22CL8tSjiRWL1APHNwcXRnRL1X1qNtQaEOkRWV7uHixicWGGTAGIOOjmmkZQ1iU7Qwv93+VZB3teUWODYHUWqMDbhOvGJc8r+9Pbwdwtddb5+P3w/iOLscQ+cfvc9v9Osu5/0g9u0bHx7Eb1zYMU6pGi7sl1Ye2GWoF/mrfeM7TGM2bX33Fzl3m/o91i0stFJrsCh8DcfPbduAZS49bWsFA9wAiEBG7OtKZca2ryPfGqhWNDTCWB6mumWVyKhCqZtEnnvyCdlLUsmnJyQxapSIZHB92ZiqC4DDAMYqcOwBOK6JHXAx6KbzQDs/aE6wzh/GtFlA1evLoi/omlH3dVDqAdnw+E5IYf7AER00lXimsBa3Gqv37n1XxhMYHRWSl3dF6vuSZDBHnUtdLSSpsyZPlPXnIwc9OA5W0mNZzBEn2JOrB7dkf+86JdFlofOi16ynhLlxeUbAupasziWb35P8269K8vrXZU9y2eO6FJJpNX/DehprVB23bZ0KsGveInv7ynBy1uX5Qfbc3GURqsS0vRoDr0bSZLnCJud2My1vf3LHdSZ5HcmxFGqSlaRSombwKGNuL8yseC/0Jpia08/TJMYV2rZWIAk3ZQJhBc+LAp/p+h6niTkegRc+AyyDqVfXUGNsG18rIL0R7QPG2pn/9jPcdZxJNkqIebA+wHiDoBM9U+Zz2WfN5natU7CptHckFRS4ZnRlhII7mvt4UMwXyqwT8OvaAv2QDC8DN/pND9rwecKyjjgDEulcImImNdz18YAxBTL0lbz68q/Jq1+8ZAD80ff9snz0vZ81lhIPbi54IMFKUAZhLULbbURBDGDGPRLQvoE1pPiXZTQ+MbSd7dSxAICLSvJ5IfXJnAk1KHiOf3wG7ByddveJQju0Hg1KYQDg2dSLOetN0ryHtsyGJ517EjvtzK3wtkaIrGMWKJqthbMBTOmuJiiMnksV5QTCUVZLMoJN+kim81Sms4L70NkNBcKR+A5ZN1hfc4Gm17DZ00eIElaFLuARQaQ9vLDjQ16BB4JKGAJgDBo+yXi+tplGqXB8YwS67/7tyrAiSrvtpvfVo4HbHuVy9+tbIPUtgPr2v/CrO2cO/9L5YMJDQMiihnW6L/dmqZR71+XWk98rRXYouSlEEphoIIJsTC8BMHQaTc6QRXvXuF93Fy8MjtEg4zQAZuTenRndjGSVU+MDA8BgfrVEwhIAJntt46DJjDARh6x/EyQLjN/8mcRrX//ZtX/0Bbh2Pf7Dvn+fhPaiz/+i7+9Fnz8dGy9pa9YFF/j7feNzXxmvvueLpjO+OFtxHX0ArpHYbtsGNv77Oi6UQOvCuA3i+U+E41dfAGDTaXHlQlBZSQniAGsel8MiF7QWmZSR7EexPPfEU7KfJZKfzGSUgbFE4FWlxq7s8fMNX/varwGldq1tKpsCPKxPaXKFsyS4tc2qP3j7OKFEAMHvW06uXY/XivXj+2GWAHCNQLJJoTcCYJRByg0Ao6YvFvXYE3JhY/Iw7xEA78liHkkS7cvhwU3Z37tG4yQl/PwcPZcYC2+r2iCJpHUh42omi299VeRbr8i4PJZ9gEAGCGC8lKohcrN5Tm+7TgX+UAIHLK6u9xRo632DhJcMKm5mkxOsmiBMiWjzBjCbC7XXfsal7pnPyInUchyjVnAqC/STLJMqRlB6xEBEy77a2pnS1pqS+lDyXDD4ANZZmVL0bypWK3XBZk1lKEg9VFO6QZU2gkvcYSaNfuAAmP2UAaY2zQBGtzDzQk7xBM8haicnMd2nWfpoUciBVYEpYboVCx2wcV54NtQpXavEoF+RDOAzpBvXWnNahVnOtapNlogDT3lg3eM2AOCxek0RRrA+5bm17LZ/v5ZXX/7VywfAL/3QL8hHf+SX2HhMFq8LUvtedLoZCCxiiYWXWmc/GAlUKLPRQVTB25IMsDsagq1FgW4DwPU8l7ioCIAB0L2e2C4A2AcoPu4s8gzDGtTsVNTJhTgGNgx0ZSk1wC/Ov9ScGIDSolLmFwW70fnTEaJAKSMix9N4MwAuUVwaFgQtACYDDLYcdeQAAGmik7Lm72hk58aBdB0A1oHEeKadAHDfBN83gQ8AePPz07fA7Wv/bdc1Z95vRwCsNfEokpEq2ZPjPJV8dF2uPvZOifeuS25lLt7qADilayKY4IABNjOScBHpZiWQxGFMBsPDySpwc1+1aDvz/TznF/v65zkP96b7+mUD4L7x9aFv0Lc4AO4LEPcB4L79+wBk+HyeCgKSBtpt/ca8xwDkhuslMlfmEt0dJxxQuEJvm34aAmCUvFEZtAo+QYCAAcZacCKRPH/nSTkYpVLOFoLUX8ozMzjftqktlwmACaKgGgwAsLaJ3p/NALjNGT4XAC4LSeoJDbBAkgD8RgTC+rvQUiLXN58j5Q8A+LrsTa6SHAIA1r6pSWsqdD0NgA+TUqav/ZVU3/iqZPm9BgDD/Am1chV8t8BX+4WueR3sNqxvU+PWpc3oviYh9lzXJSZa29QBrzPUDoix7JhADVDXkkeRzCFLjiNZJInkUIYmUHkCDyE/WY2y2DJWpzgEwACsYDPBbFMR1gHAJQAw2gkS6zTiY8dnpYRovY1geT6uA2AvRQQATJzhpB5zaNV1eTLKCORxPpAgg1yjCW5Zyl5T+rQmwAUIdsm1A2DtX8sAuDmjXPuDK8kcAIMNJmi257upBWwMuHKCNSt5OADmPo28236hKuSVl39NXnn5880QcCkS6A+95xPy4vd9khGHdDKWZJIRpKGBuSgzNgGldRiZQMwlweCnC7Btt0ZjHgyieqMLkwy6RmCFURDdxxIp84oMcDVbMOoBEOwyZ3Yyb2uTyPGGnpEB9kHRJ48uAGYBbMgBDACztCk6oo3CaKMF2fRc6riUbJJJNo41NyBK5N6xbATA6HgIFmKgSCIIRcEKqXM0chtmVcFjAWgD/IL9Za0xRpNKqWp98BqjpSCP4kEAYK/Tuu39HwDw2xsAL8Ub44kcF5nk2ZFMbj4t42uPkgFmYYM6Z9AHEX9Kb95SDHAkcGM+BYAhhbbJ1scfB8CxOTc6APbnr7tgvmiA+qYHYNsOXLbfZQPgi76/OzZP/+5WfqX/ixfzjYuWQfcB2L77d5b9NzHAIcBepYIhK7OBQe5rdTA74XG7v9E1yQrHKa4pdygB2AXAujg3OSzMfwGC64h5pgDAR3tjMlpponWA4eVCwBHU5u2e/xvFADtzrqWTVPLKdaQpkNYDYJRRVBUTODvsx2CyAY2NEmiwj9VYywaR/XUJtNZnBdMLAAy5swPgyfiQ7+PcwOBqmaf1APhKWsnsG3/dAOA9gFgQRQKlJUocBoqmpTJHCoJdYq25rbpo1/fV2wOglICuAb7amfk3TLOsnnDzHj9rezVcwfW76k4NIDxDjjIM6qDwilMpEDFJIYnG+Zo8Xal4yosb5hNlhCqV1bv5GUExGOAS+c+1li5KgVsMgCACE2znYYCxdkIe8cF4JAcIQWhUQiKYbMG0Gwa5SIuyfGgCVsuV98owYICJFdYA4Nhzm5HqRb+CWioCEpNDbwDATBEzAEzvkg4A1ioolbyCOsCXDYA/+PzPyY89/zOU6wIA71+9IpMrB+oCA7CGdkIB8Txvijqj4ySJa/T7hsrVn69asKmZwtkAMB5CAGCZLpgHDBDsAJhgcUcA7MDfI5t4VrRupzLAeQ6QCRc8fdh00NIcYb+2RTlnu6INR3sjMsAIAeHxuXe/JgBG0vwqCXQIgGFmoHbmGhSAUUAhhcRpSgCMc1JA2uZNq4RyAMDb9c6L36uPwe1bIPXtf+FXsCMDzHT9CmYNKHk0klk9lnm8L8nhbbnyyJNS1OrQiOkuggw6AMDhpLZqcbc8sZyWSD8MEug8Rx1BywGGkoMTMrwWfPLn8ka1SWZOgnHFATDqJG4CoRcNUPv654X3v0v8AYKnHcDDgzj1i76/D+IcNx5jl/HjAZzcJvD4AA7fe4i+52fT+N6Vw676sYah6aSGcK2CHSxY3nuiK7/AsLwuoO343f97mSSChE7NbjBDu7Q/vSG46Fc1GyWcHQk00+EWuTx75wm5friP3D5UnZcSfjHjVM2LHgIA7GtHB8DOAPYCYCCMxlhL2cfNAPhYkmxOF2isWQGAI6g4wQA3Oba4oZD9wmAqk6rIJE0O5GD/qozH+43pFBhcvaXrAfB+lC9JoCeYy1BrtsTaHGazWCdbWmWnzi/OJ83Qv5QhBgFLhti+BwKIebmWO9zIlDt/tznDXkfYBu0I6XN+bCvlA0VpDQBcywwuz2kqeRpLhWoKSPckaI8lgieHmXNpn1fPkBxpmQhiYMo2/w/iGea6KwOcYb4P8r+XgyzK9J6FAYZ6Ll8s5Mp4LEeSSV2ULPMEALwYax4uADBLQ9nzydJTtgFLrALA4aMOltifXZXwLwNgf6ZXMcBMASg1Z1jz0lUires2va9wi3v1Lz4nr7z8683PXgoD/OJzPys/9tRPyRx13VKR/cMDGR/sU7cdZwml0aDuFUq1OnRPEt9uAG338k7gUhAYb2njbs4BpgMzMF4AgOEOTYba5MkPkgGmGAVSaBJTscwhvza9vN5YTRjXh9Hq7MLMJi5N/qxMD+zYEQW7d7+S6aw8BYDpZIhQF6J01NDXlE3ow6z+kTQNQDQJuYOQVjSTmeVx0ESnm0sdguPdc4D7AFhfBHtggN/GDDCelwRdvJA0TqWqE9YDntYTKce35OYTzxMAw4FgCQBjTEAUuon8ri8k7yPMKoB8+QC4akojOPurABg+e62BB8cVAwow5wsBsJsShgvPNxIUvZG/tesccxH7XzYI7gNQF3HND/SYlwyA+dxcYhDjQTw/m4Iwq4BpOBaqmmaXO6qmS+s2d4lWVZ8zcvptjGM0y9ny97sAWPMXjaGjyQ9SxyIpp1N55s4TcuvoikRkPfOHBgB3JepeR/hsADhi5ZIWAEONqI2JuRTbvfswwcL6ESmN9/GOJGkuSbKQGi6/ZWoMsOfZ2rxDBhitN6EDdJYeEgCPRmNx4zOQLiUR1XoAvCcLAuD4O19nDjAY4JrOyQoa3cXb18vO3DqjixKfQHAhANb1NRhiACqtQ7yOAVZCqK0XrN9r6wijTBLW8gjlkLQCgGVurcgiimSaJjJPYimSVOAaXSMfWFKa5GpVFuu/zL9Wcy/UGaaprwV8QgAMxRYYYPcuQQmssP+fhwHGmiifL+TaeCJXJaP6dV6XUk5SmU/AZmvda833VR8nCtXteQMAhglW+H44nzVeYia7JpttJrr+PTLxGEPW5ABTEg68CF/fFQAYd/DrL39OXr1sAPyh5z4mP/Hs3zHrdkQg1MEYjZVOMhnv78nk8EBGexMCLi94jCjQLpsmqZvLmBkFaJmjxakE9lO/g6gC1sIwWJsXZIDxDwAYnRnsCAfgHSTQpycol2GosUGBIqZenojRKT1Ll17Q0CqDM1tCl2Zz52oA8P1jMMB5Y4JFRht5C2aC5TkCeEgRNdKUP3RmLT9FS/VU87Gx6YSj5lv47noA7DzxxZpgDQB489PRF0DoW+D27b/Ls3mmfXdcwCKoBjlaliZSYJBMDuSkmsg0PpI7z7xb5ijUrt7GLQP8FgLAUNSoC3REE6yMLtAa6FLTO918MsL4QEM+mEpgvLF4ljMI7dhjJhpcAFzc1tc/L+6XL//IZI4u+TQeBIC63EvYEv08gJN+I9j7vvvT9/mmy2TgPdRz9rRJNwjIAGCPC/XGQ9r6C99Zdx4+Lq0CwJQs7/AEaZpbywDr/WzBOAAwFv/FyYk8dftxece1Iy2NVC6kWOQ0DL1sBtjXvz5uOwCGq3C/BBoAWEcglUC37bkEgMdIiwMAhgs0GGC4QKOyS0Emk/fPJhjtTqwHJJGMRCoA3kxG2YHs7x9Jlo4UuMJ/AkZRxWYADAZ4/s2/aUywXAINYMR71clsdICqJ+UfggRS0KvrWpdN1xKB4m8ArgPhVgKt6yM39nL20UZt5MTS9RpMKeZUlBpV92LNl0WJpERmcSJTAaBMpIhQOxo50eMGlPM8AYCxD3OAKymC0kA0xC1RcqqSDAww5nvLAYaJVRjIP08OMGjmelHI9fFErlcZajLKtCpkMY7leA/ybXWIxhphBC8he5jDOctdoH0s7AajugE0r2qB0rA8b6iDgUhWAGD25QAAe8UcHS8QyNfKP1//i8/L1x8GAPyRFz5BoAYQdXLvvtw9vi/TfCrpeCR7Vw/l6OZ1Obx2VaLJmDJcLFxdorHtfESA2DCmVkTaALB+ZkduHobgl8wFmjV6AwBMI6wolgxRm6J1SdzGBTocoPSXTUrJZF9z3QtYX6rkkXtLJ1l9BUid7I25yGUMhQnsKE+UyfGJMsB4SFJYllsZJAxMuHbIVFRSrU7PePj5wBsA3jvcN2kInPnUbh15v+pabTXMdIjU029ygP1KID3dfuubgPs+Hxjgty8DjAEUJg8Ido3gZo6ocLov0zKTYzmU289+n+TRnsDghCUD4KrOHCkWImIesPevN6cEupIiX/D5BfjF85qhXICDXyt1hGvjYo+BNixmFABzcrforC+gukAYypCL3N7OAJhtfskgeBcAdZH94uzHvjwAzFnxgn++7/7s+jkZmKCMirM5/gpvAU0BbOufh3+jXue2DCzbjwRkO4d153tniFzZ171eLoq3vAeYC2irA4UllIAdAKzST5HFybE8eftxefT6VYHzb2IAeDIZ0aX5MiXQ3fVlkzNqVUU2S6ANAFNe6mlxDogDBngMA6eFMsAAwCl8fXKp6gVvoNeJdTNKGCxKPZII6Ud1C4AP9o+4RsU5Y+45CwCGCVY3B9hdoEGeoX4wVZyNUtFHDg0A5Czz5Aa0+qpAGAHgWtKxAtwWwHdAbrBmX2aXtT4wOoimHKliVFWWmhOMXNcCAFhiOa5rmQvY4UzKNJUoHSsQBoCG0pIpXMj9TVg/NzfFA8uOmQQ6rcHIJqxFjWU8TaIQwAnSEDYxwKqgaMsgAQBHi5IA+GaVMf1zXuQyG0VyvB/JPBXK/PEcpBXqArejcqNarVHfeXkcDMeDsH96ygUdy+36oAzm+xsYYJZMKs0kLFjHKCop5TUC4Es2wXrxhY/LS89/gpIRgLHF7ITlgY5nx2R+p1Uu6f5E7jzzpESTkUzzuUwO9qWyHISzT3jL3wxlMc4E4z3kxgG8nhUAJ4uyyQGGFMAl0FwQXgAD7FGfgn7fQKY28FgeBUGwlHLlypW2gLfZuXsLIF+llrGczHKZz+fsJMwDBmuDDoMSMWZmBSYY41KS1Gp7no0oTfe8DZ5DEDHrtPLp28NIF7bdAPC29933u2wAfOkM6q4NeNn778AAkwGItRZguZgznywdH8rducgsuip7N+7I1UeekjliTUXO/o1AEJY7pZUDYI25IAetC4Sb6XRFDhxNIRCUMrdSZyl0YayLOrgv6kDdBpOa38D+NdLKtNQBgarVumvKFliZhNV1gBUA07mdudCFJGlMZgITMY1agtqSHB8hvWJwK9vIAPs59vXvvgX4ZXevh/33dwEP7FedvMiH/Xof7PmZJemDPeiZj3YW+fqb5fnYtv41ErjceThka/26Q0C7Mph9jvEfx3Qg7GMtUux22UIArMdZPh4kz8y3zAv5vne+QFfoBIZPhVYfYP3SDQC8K1EO5xr8v68MEs4HebkshcTcTvOK8TWpERx+XFdWQgKt4MNNimw+WjrXiLVnwWIXNv+w3irMxcyo6vgYgBfpc7jLM6mrY6mjKSXRUQyrpwWdnzW4ioPHUsPIqYSp0kjG2RFBcByNJMsmMh6PJUvHmofLSiuYfzeXQTp+9d9JdvebchDNJS1Qexjy5RH9c5D6tHozpaWZWS1/B5SNAl8CZzfHOmWEVcve3h53XQWQKZ02Bplu1Gawpb2ImjPN6Y0BfBNZxKnMk0wl0VCXAoDHlaVDghlGb0wbAIx7Apk0cnPBAAMAj+KEsmTk5qJPoIrLJgDsz4evJwg33GsIZ1hUMs5LuZknshelZJ/vSSHHB5FEhxNZlAiwxzJCLV+7x465GMiI1N0aeKlJP7U0T/w2n1nvq8EaijQcyx6BllAMRGIPgN8M2UhT4D6jFFRRa0moTiAfv/3Kl/4F//l2KTnAH/meT8mHnvs5yodRgxaAC8zMycmJyDiWuyfHkhzuyZPPPyvJ0b7MFjMyw3gIdtneCgCYRhDM6VXWF5ElsjhJJPv7+wEw1aW0bwDAJ9NCZtDuz3N1104cAKt7HMAwcwKdIUL+AHKyYyyE/cFuB4TT92INv0sArAPeLgzwLvce+w4AeNcWvOT9z7EA6p4pATCirmkkEaTAqB+fHcj9ApKjKzK+9pgcPfKULOBUCHr4rQqAxzEVK6cB8GKpRIJOzAqAXQq9TgI9AOA37rnYBQS/vQGwAZZdGnDH29wHgh92ANzk6W3RDu4K2wXAvsBWCe5qdNgob85A3zZ5grZwV5NTzQnmZ1sywOQamtWL8pjI4fTjsb4pFHgAJotcvuf5Z2WC2rOoJ/+QAOBTElOwZWaCtBMABoCrIrl//77Vl8fkmotUU6ko6J1LlAAczUQiAGGtH8yAQAXwmxEAT0bXtR5wlEmW7ikAzjJlPalMQt6slunk2nZFHeDNANhTdLraBT2ZWI5lAAAgAElEQVSlpv+tUoAaOdR+r831dTDrucHhsVo36VqykUmkjYVtPrNgAMB+SYfomI7Q80RzgvGK2rpS51z7x2Cz40jKKKUJFhhgsKRc8cMpGcHsqpJxkj5QAAwzt71FKTcWsRxEKE9VyUldyH3g/oOx1JmWK3ITLE+bABjWe66eIiEAZp9EICUAwC6xbwJjZwTAULkyNzoAwPrDFqipRF77y8/xn2+XAoBf+t7PyItP/xxpdAwY6NQAwHiAkEx9d3os6ZWJPPWu5yW7ekVmOR4gaObb/LQtxuAlY4Q3KwOMUgCsu1WXUqDsUIwC1qj1CzYHcvHTEJMRW4nl/vFMZnlBth2dK01UBs3ySiXyAxUggCUajTIZgSryVGIAbcYfNgHg9XfFJUMDAN6m5w77+KS5bUug/yG6imBOVMy04HoyoQT6JLoi8f4tuXb7WebVcOANADCjlSz8/mZngGcyGamcGQAY9YDBAOMxx/iL9+mdaKu6FgDrBBIugFex330M8ADAtu29D0Y++7ADrO1b5wx7PgQlkPrC9w/787EldtShGysHpmW1rFIIfvmdwN151R3t+XgJQDsD7OB3lxJIfi5tRpfXaF0O6ANsY81Uzhfy7FNPyNXRHk2wEkpvwSBeLgPcBcBdE6ywDjBXeisZ4JLsGo9FiTBUfQqA7969S8CKSj5RDJONqZT1TATy53gqSXYi4CH1vmMflT+D9Y3qiYxHRwTEYIChTlQAnCjOhU8NcoV3BcCWQ+uqynC93JdCRxa6CdIoAA5Bs7qgB2xy4NyM30HKEdfu5IK0L/AYNjAg1Yg5wZEywQC+C1R/SbSmbjrRtX+dpFIn+F6qgA/qAGP7eQ5Qs9YIxiQyTmIGDPDc7cIAUwkH/5R5LjdmkVyBfresZVrmcjKppd4bSXY45m9UFSrGwIxX/ZZwHlxzlNpexCMISjGFEsx4wvQ0rrMC4ytPufJuqNe6ngF2AOwS6KKpY6yKOpTd/frLv0YjrEsFwB99z2fkA0/9DLK42ThVsZDpdCrfvXdPolFMELx39Yo88swdSQ/2ZFpAOoFk7uVF2BmmvaWvvNkZYHR0LjIjmOtrvV+oVtKx1vv1OrndicoBcF5WsoAtfKF29l7exHMBlAWG4YDW+MX/NXvAJJc0gjhvq1vwx3JmBgC8XfsNe2nUeNsNObwla+vVklSQRmF2SrUUUnQkxeiqXL/9PPNusCHqjEmEpQ9MfgNHxk05XH5uXXDo0p7LlEDTESCfMbil6byQhEUynmSUejMFhM/7/8/em8bKdl1nYt8Za7jzm/nIR5EULVkyJZGyLA+SSEl22/GgyN2SbUh2EHQcIECSDpB/GX4E+ZOg0d0Z0D+CAB0gaHRD7XS320bieURbMtW22pNkWRNFiuPj4+Ob7r01nDH41tr7nF3nVp26t+pd3vvIOg8P51bVGffZZ+/1rfWtb9XEESErOZoD8yJA8wyIeQbuos/2rbLfIQJgrU1x2gHWsT/HUw6CT/v7cTcBsAW87lg5zak22SZHu4K7DYKt7cNIpC6GKmw+8f1iechsOMb9l87j4uYOvHQs9YFJnz1pAOy+X0ohnYwAtwNglpkxdWYtAGbkTtLatMzQ7Vt7AoA7MQEPedUp8mKIshyj9Abwgn0wu9UCYA+kOzPi2xMAHAZ9AcC8Dh5HAzEhfObOUgyLKsLLAGA7v80YaObNX/rcp4tc2Sh15SwxXdUeUyjwhZYnoiNIfMwm8msp0WTCCi3cOOszz0NiwG8WANF6X9KoCIAZNZUIMIu3EACT4WbSoyQCXBbo+KEEGDm/04qXGjItOcBtFGjaQYw2R6ME20NgswwR5aVU8hnHpahBe/1IsFvm8786vHhvFP0SAMwIPu+ZTF4Kd5m6vqx5TBBMRWuaZdbG0iI0qkkiglhWyG4GBZqVbmyOsIiDmdQ1K/ZF5/8r32AZpBMGwE991yfxoYd+UpLB2SDj4RC3dm9hbziQmsD9zTX0dzaxtrOFPPSRFBqdkGpACwIwsescafx7MQJcmPZiE+QeBSUKMK2Bis+hDDosNG+r09XlTPji8tWSMjBCCbKgVA1c5fqbsgH0kFWFwKl6aBRiBfxyIGoBIS38olUE2Dgvjt3KexOf4C4AYBoicckJgmIKzMtdEwC8W3Rw9sF3oKTiInNrJe+IRkudR/VmAMCdiAYFx8JcagQyAkxAnOWpRMcVANtBVsfnqhxSpe04vY+tIsDH9+7No88e5synHWAd5h6W2maJ8WOp85qd59FvT7uDYlHnt4Bd2r2NWrzNiGQbGCbAOgx/2QUxFgBzTeOdRvEyiwuA9W8FK/aojIx24hDpYISz2xt424X7gGQkAJiMG7v9rGs47hzgJgBuRoCljU3hS5kGGv4GyaukaOxEDjCBDevDOwCYmjGcYIsEBcFvkQDeCFmxW1GgRWDR64jCceB34XtdQ4dWxeaQ+hTdELEEdowtmy8DgFOhA7ct80R2rTgkjzFJX1YVae17MyLAol6s9Y/pjJc+Q/arybuWj0aEyPYpTdtS7RICyqwbIw18FKREBx5yP9LfmIdt9D9EHyRNpfRR5NURYB5/GQBcUEWZAcjRGDsjYCcP0c3UcZ56OYpOiMTPkcY+xh1PcBsBsNgPwoBgUMFU8WFkVnKVVUwtYFnVKJSSULZUmqREOABYrl/A/uwIMPuhBcAC+A0AlhrQtHdK4Oq3fxsvPfN7VTc4EQr0k498Ak++/T+Ukhx8qUbJGMNkjHGeYGNnC+s7G+hsrMGPI/EKpCVrd1KdVb0Biy73OgAuSVE0CotlQPDrwYs9WbMQnR38KzFrM+FbzxXrAVdUIIJioWBw8NJGJe1E1J3LTNZKnNAcY/L4bQ5GU/yheh4rANzaNecBhEX79VtmvyUMWApNUVGxzHN0PWoPFMip/hGtYxxs4cYowPkH34ky7CII4woAEyhWi0eDx1Ckp4hh2e1OcwS4E9MbqwZZFAToSNkKXwAwlezl2qcAYDX3agOi9mwf/G5Wf3zLA7AlXlRXXHHRw5x2gLXofR16vyXGj0Ofo2XDeQD4tL8fywJgGvPT2qAJhNmELj3a/k0HZNsiRrOhqLq5wJZa6VbpWOR5VlRVKaujI6JcqwHBtGW7nQjjwRDr3RjvePBhFOMBuqQJU1ixUo+efvbjBsBN50AzAjwfAKcKgCciwKGIN5ZlgDu39yWtLo7UqerRjiwTyjsBXookuw3PT7W6ACsLeDECpuF5HTAaLIJYxptA9mGn6wsADkMVVSpTrZ27WA6wBcDWXXEwkDMPAGsVWxMBpoOcITmTcshupxRoKyZm7HECY7OdkjdVC4drhqo0L91cixHhkjMwkGXKbvEjqdCjbg/D0EPpB1J2iGWScpZ2tACYXE2bAywU6FCc3BTBUhabgu7aTlExqqoOtBGJmyaCxRzkgrlSBMCDUpSg13NfSiMVXo48CrBXjJDEPpJegKwTIFMVUYSZKbNlADAj3RQ0Jgjm9RB3EOsRzFunC4Gub8opSfozGQsE/S0AmGWQ3Aiwwd3S3nFe4EwY4Llv/Aa+8c0TVoF+6pFP4OPf9beRlBkG6RgMgRPwkv7sxSGCTih8bfFu2IR3gOWX39IAmK4wLT1UCvCNexGCmEZ5JvnAksMnLxzbSQcL6fOGupFJLoZ9AWz+ilPLLlIALKrSpOxYJWmJKnsIivqYk0N4YzA5MMvVYhHL+WAXmbbqfVYiWMu134nvvYQBqwA4llz3vpeLUEOeZPDiTQHA1/YynH/oXUC0hjDqaN5RTkcQSzewfAU1knWymgZw3bY5vQB4IBGKJgAOCICzVPKtFABrzoxv3mOto1fnKrm5T82/2/rIWx6ALfEC3Q0AfNoB1hLNc7hdlxg/DneC9q3mAeDT/n4QAC4agKBhSnpksw2m0U7dyK0Fv4o02+uMWwA8LQos50/TwwSRZz7EJgAWZp0B9bRr0jxDrxtjtD9AJ/Dw2KPvRD7aR88PkacUf6rtoGkneaMBcDMCXDEDLbX7QASYAJipdyYHOGAdl0CorQTAu7dHUrqIjlRhUJW0JVP4dDgHOdJsILnBFgAL4KQwEmsAQwGxrXAQRkDcIQj2EEbMjCUAZg7wMgDYyeGb8jIeBMCTdq1YANULQGcLf7dOF6WHy++mSor2QwcQhyalyIh5SfBJMrs0ckn2pl6WltwKStopXBeiCr2/toYBSzmCJZOAMWsFkyJNEC0CSZ7iA0OBdnOA9ajLAeCE4Hs0ws5egfNljK0ihFTEIQk79LGXjzCMPQx6HsaxjzxSgB8XKnyViqNERY9dACxCZ0wcZ1lcE0GXMrIGAFvx48MAYDI9mI9u6wBrKasAa3mBd6xv4K+//Cv4k6/9WvX6nUgEmCWQPv7dn8L+eB974yHWtjaxdf99wHoXGI/EGCOgo7HJ6KY8OOZXNIRYjjopLRsBTvICPhO50xzFcIxymIBlkMLSkwi19bK4dDX7vkjugg8kSYbRcCyy7OoB4kuhL5o+aFs1q16T+iwvmh8gyVPJyWXNrW6/gyCmHHmGcTY2ObvaKjyiAODSrzJVWIibUWB2RjHoK1UJm8tio11KfbYvo7w6BRn2HLCmUaBnUUsmtz1J8Fu3yVF7jW6vz1RzQqV4+5HXhuKyjBE2Q53wyHdky1jdS+sj3+TkDjYCzCjAGnNTWD9vnCDqbWLkr+PqnRSXHvoelPGmAmC+z0WCkgDYyOlToVHeCVJ4jFdV+kZDncUFwMKyKEqhMokIjJRBYpkKgmu9xlr6X9+j4yiDpDnALgCmKIdSoG0ZJOb+2wiwaJwYts0KAC/Z+e7C7isAfDcacXENgbtw9moemXWs0wyAa/rvYi3BMS5j/iMpjxL9qpdpUVsLfIW2bMZbsWrmeRGMmq8bAbbHYt3SQ+zeeoPqBFA1YrsIpdUjo6hEtxdjuLcrJT7f9853IR8N0afzlRGvOSzuowJgnl8Bg6pS65xEVqXSvQUMOKU5mZHpLhIZJzWc5Y2kdJL91Vbr1bnJlr2i5oxGgFlFRAWOxI5k5A0B9naHokMT+iybx6gfLVxqS9D2YTnBsamrq3avCmExCik1AhHHXaPYzRJ9pUSAO91AIsB00hYJnbCsh6uiYm40NSxy9PMh9q4+j3D3GtaQIsxYVdczZZCaEeCDj3luBFjSAY0t7jAN3KiwPWoNfs2cboAtf5eUIrEp1J4o+T6wRGOvWwWdWBgpZKlCAcCllEa65ccYBoE4ksYeMPY9UYlOpUwSsVIgYpZllkmUnPm/EUudVsytQoWpTC1er/Ckj5DkJs6jtgiwx3KRBTBMsDPMcK4Msc1SkqlJnWSEuswwCkvsRznGkYcs8iW42QV1RgLBPmLfZLm+D6RrkyLdiQD+Z/qAV2okmNfDnk28Zd61khFg059tP1dbi3YV+72KZCUcLwhhRL8kROQH2MxKPNZfw59/5d/gj75+wgD4+9/2I/jeKz+MII6wtrEuANjv9zQpT4AGO4XokSoQM73qaBII08exik5jOjAHAVsHWEWflH5wYCl9jFPSBmP44wzpnX0UgzE6BYk5nng1lM6gvP1m/gQ7HZPBaXQPWYs35aMKpEOKR4xy5skYvV4HoRdKrd4kz4VSQvVZOgSyYoQghirtkWYitXlN3oanggbVC1gN0HbQY/I9DXdTzN3SLpwbrQ355v3rZ83CPsoyOeBqRHmZpX3/NgOCA6dcTQsAbTVATCFzvQcrhjC55kRSF3jn31o7uaqvJ9Sp2UaYbX8bVXMNA6uUTuNBuqjJB3e3seJm9nd3LQNP5eI1dZzvIQBMA8O+X7N6UFuEy+agSS/WNHeJ7HLiSLyOgOCycwFnLj8qtYDpTe2GJZLxCB3E6tyyOWwNAGzTCuyzsEXcpc3NQM7XMaVzWHJ1tA5vXYje9GvDznD3r8A0PCTMm5mgXpvJ1eZuGQ9wSmqR9BFT15GTBs+XjyRCQSNF+0KJOI5FuVSBr9lvSgMLGHZUMKf1v2kUf/eZTIseub9PiwYtM1rczX3teL6sAb3MNZ1mgLTMfb1Z9m0bf5YVMHuztJHYEcYAt/dU2XeiR1I7Fy11WURwJHokykELNYVG2gzl0wiB2uelUSL9bebc4py2GQnXOu60v5hG5ou+BPOAr5y7iAfOX0CyNxAhIhr21gZqsoTENHEcqVN/5/yjG8plSlu58wHvT4AAK4RoaRwboZbtRaRY8zJdBwPbVYBwZuuw1jaK6+5nICbNsipKK+M1r0nOCSljyrnFZ/hW2oMTndb9tfISkzmytYqyzMeMlOepACRbo16qFEQEvUwAVceD2FhOzi3t7zjP0En3cfPZb2A9G2AdiZSg4vWM0lIi09oAbTakYz9PAFztFS7bSb+oo7+TNpfNeZ3MB2bfkH3AdE7mxCpOkOdhn2NFqeZ2dCvoUlIh2o+lJnAS5NgrctwBsB+ESOM+8pilpDzk6RhIhyqCFQYIGV011StkfufxrUOJTC+n/9T2gvYPyceV/1pFJiXSGY6xPRrhjFdinSyxNJXD8tmxrVmvOPFyjL0MQ8aGCenktMxHZilb2uEWgxTyTowDYMzsho0e0m6AgvckDnuKtEBy6HnslA4dk25gn5QAdzIxWOeYjgIJDyoYDugsKXzZf2uc4p2Rj7/45q/jC8/+bvWan0gE+Ace/TF8+LFPSuHoTrcLr9uBaKcnWiPMfWmnTRyLFmK3amKMyFhPiAwUCcFmhogDCN9pvryO58uqKLOEkAXAye4+sK8AWFT++KSNgSymZQXkVTmZx4jhI0lSDEcJRhxsBOAbeiHPSRpiwJfdk04lkV8vksElzRMgzuCHfJlDAcBat7cezNpmBiaxK/159gAwz8Cal8PaZgBMXtt0ADkLWFbfW0r2DADKl3CyTJN7nloUbFY7sV1nL4U+g5b2I5ioJqZq8NBBRDMojcJwY3CtgJMj0jbtOqzfvPbg6YRlP5NWws/i8WM/omPGV/oJ13SsHOjXzX5+gp/5XrZd3zz+XSsA5pMzHPig0HIK1FKn8ZL6EcbeBkbeDnYuPoKEVDt6T6MS+WiEjtcxZR80j8aexwLfWQDYnVzEyS2ecqMqbZ61euFNH2kDwB6QpBpBqY2jZQEwFAAHhg0iBoJb73KyF9JxYJcmAOb308YHF9Q2AfDhx4u2ke2N+W0FgN+Ydr6XzzKvP7/VQbA7fqhRr0/btktly5gxjqDMHesIgpcBwDw+7T06im19YHccm2f/2OudlQvNa2W0iVeZ7Y/wwLkLuP/cRWSDERhbyX0a8DqIHhUAu0DJBcDusagqzLAKATDBgtBAGUySM/pTATDvWQi3zAU1SZMK6CcXjbkGQvO2NGXbdpzTuP9eBYAVtlnGpUbiJo8p84IBsRRX5cL69HLsQtP5CH5ZCol2mRwj15xbiU+LWKva1ox2dvIM3XQfN579JjbTffTBWrgKgIcZS+AQfDl6HhO3Zyc2s66ArVMbWHqeYWpa+63K6W3UBDYdxNKlbTRY7PUq3dfSo2ubvAqAmInSLYtNlmhQdsSOo9gUC0rdQYndIMIw7iELuwoQWc40HYEFkthu/F8G6sBnNF47gel/Rk25ntNNRNqkQHEfKUsksiABcpaoYg7weIQdP8cGnx9tToJNLxT7UoAz2RACghXjlFTvzj2EZSjOIW0eBbNZUAoAHkRA0osw6vgoIqpJeyiYO5wXJMdL35Dr4T4mKFq1l7kPBcCScS59jwA4zH10igBb4zEeDUr85TO/gc9/5/erp38iAPjJ9/40fvj7fk4eDl9a29BVCL56aetBko1mczj5NxtvkbUYq6Qam/rDQhVJxvJiUyXOBNQPHJ+RIguASXvO7igAJviNDQC2ESoLgO3gLt4eEwFuA8AeB6yMCm6eRH4pepXlnoT0SV8+e+kMEJbyUounzarGmQGkPYJiJ5MWL+ecQnvLRWjo/rQAcwEKMd1INP+5nvHwfUa8ZnUKO3W2RIBbDZjK4zjfRLPeVXfNacidBNoAxPT9VXFPPV4qa89+bNduk9BbynfJrkW8iNQXmTpUymhRIvdx7lcSFM4imHPia6iINp9EmwEjEWTjTp0EwMxN62Dsr+H2qIeN829DEXSkiwVBjjJLEUutQvVi8e2xgLcJhCUPxyxN77xQAHNliMgk0QDATYOwaSBxv+MGwNbBMklQrFuZOTlcXNaB+1n6ZgtDweby1BPuZDRnngE6/807vi1OAwCeB7CO7+5XRz5MC8zrvysA3ABVbzAA5vybGiVjC+LcsWje82sCYOvQq1JYyOnzfGH6EQBf3D6DK+cvoRhRBVnnjxUA1hafBoDpOpB50QBgLYMUK9uRIrgnDICtx4Yg1rIG1I6bEQmugKyCXC1h6tK37VyqALooqRJdz4niI6g+M22LjgBGSEmBLrFHEOxF2I86GAYRxuJIZ8pWgsDXMkhKUzfAvdTcYguAaQuKnWJsEonAmxrN1lEvvzNoTEhdBAiGY+ykY5wLSmzy/sQmZVpDKHRlifyTjeqXItTFOLbnRfBY3iqjsBfAClk2xTLzC4n+DkNg1yuQkAbdiVAwL1qYtSxbqZF/rWesx5WAgpTf4u/apxj1lfxoA4CFLl/AAOAUDyPDl7/9m/jCC394sgD4hz/ws3jqAz9jcmZrYzDsmAiaM066g07tPTjMdDR9Gwsu3KhbRYE2qmXTonzsLAMWgiYHOVEKNAZjSfB2AbA1ZKfBTA6MbQCY8IRiCQTAQdRBXpQYJQX8KEbU7+Lyw5elY8lgYGg7LliydYBntQ7zGZXMMD1OSk/cbIJvnbuz2P4+/CKSiNtiEXzNJ6HinIpP8GWaXJMuMe17K1Yxr9eoit/0hdcsHryWgySGweCC2xoQ6MBHz+UsQ9b9/gAAKkukCXMmdAx1ga+ltHSiWH6XvJeAcNcCXyPeRN/BghnMb8R+lMVvB8D2eU/mJlWUOoorzIxgEwDr0wsKT54j/eUSAfYYAe7j9f0Q/e3LCLrr4mkEheVEjIIDOFkj+gxdADyRC+wAYFJy7ETDtQXAExOLifzaCLAbETmNALgZwWk6xGi8NPu+dfrI9w6FujKCnPdpngE67/097t9dZtJxn2va8U97+5xEm5ymc85zUKwA8OTTmpbX7joOmxFgtVwWo0DLmU0EWFg3Ug5y0kqb9/wOA4A5N3eYsrY/wtn1TVy5yFJIjLypA3YFgLUPtAFgRin5OynDFgCLUvApAcC+Ke+jdrjLfHIo1FJK1AWzGgWz0WDbBracktgKUtHXto/TTtJedADQbgm0nKkPDHwfd0rmBocYeAH2aZtQ48cvEQUsg8S4h2QTm/QlRg5NBJigl/nXjugUj23zyK1NovaKpg7mmY9gnOIsAXDkYzMoEWSMAHsHATAKrQXMNihDsdUlRdAEMhnss+miBMCjELiVpxhTPZqK0Ixc83poxRaqCB0ZmyoNVFCPthuvj3aJpJPlmhNvATDPScxIjLaZpHi4zPHlb//WyQPgj37gZ8D/8tAZmZqSg1GlsNoOIYbr4iqEtmNNBcDZWKJrVQ7wFJorI8BHAcDTJmZ6B6cBYHZSFZoigssNtTnAME0larS2tY3t82fR2VwXGk3T8LT31EZRFoPf5vjNiKBbIDUriCpKfC2Rd9IVZv/OjswXTL05R4/g0x+kytT07Exb891u+32esTTPgSBJnC3LtOiXBQQEvqyJJ9DViQC6DgyqVNYDYJ0fo8f1pXQABxTxlBqqs7uOg0mKc5NSLA6CmRnMcwnoMx0nCxLaDxyPSVQzr6/KAdZBdFr/ae+/FIDgcKr9R1gZZvhP/VgA8PU9D9HaeXQ3duQ6WBqIbUoqjYA7Q2E7EPkV2k/trXWpz1bVkM81zSajx/bZW1qzOxmdBAD2LXVrBs3/AIWxwRixAJj3Oukh177sAuDqvXAiym0OqHnv7hvx+0kDmHkG+hvRBqtzzG6BeTmkJ91/TvrZzaNAiz3o5LUeBwC2c69QfxspR+0Mokk2opvOUT1XptBlOXpRjHRviK1uHw9euoyQBjpzYVcAeMK+aVKgqzY1AJjgktFfgmACYDK3TpQCbQCtDUDZskZqd0+C3wrkV2JdGvWsBLNM5Liy98guMw7kWlm6rjes2iWmrq5oJFG7JMCuF+IGfNzxfexSBCpiHjpFeRmzNYytinmpARiC2crulJxak5plRbkkEKaRX25nhdYoOR2OUpzLRzgfBdikI4CVMnICYEaoaePnAsIL5CpoxZxzat8I85IIoqgitrx3AnlGdMehrwA48pFQzIslWcNIALDk/mcFeuJDyKUkFI+dGeFh62awYl4WABP8cswhS5cA+O2eh7965jfx+ef/oOqHJ0KBfur7fgYf++DP1XQ5J/fPHaTdCcPSiKcJqRxlYF8GAA+prmZEsMbMAR4oBTpixzQiWDKINwQT7PXxRRknKQbjBEla5wBbACwFrKlQ6/sg23BMEayoh+1z57F1/hzGjFg1Kw7NoS27baPUg0I6auEfXNN1Mu17u32IsPX31v0lMqe1zxYBTHofKtwzS4XZF6WF2b9Lf1pQiOsw/Y8A2gW09m/pExxGVIViJgCeiJY5IldCjyHAoifPUPeV0lxHeCX/nBFQkk5mUKSpznh0x8NiqQaLnKfdgUJQZfvA9Dd+boQs1DriwkaT+UhFsHKPOScdvLYLoLOFjTMXxYvIiH6v01GRBRaxlxeoVta0gMSCXEmBMJcmhparFC0U5smocLW/eYdF8dRqIDQiyG8EBXoeAKbavTVSZ63bKNB27G5GiV02zlHG8jd625MGMHP79xvdIKvzTbTAPAeF1QV5KzabHXfde29GgKu5c0YOMBWHl4oAG+vATT9pztdtz8a+/00b1AXAWZJirdNFsj9EP4wFAGsZpFQqmlj7o+ngdMfTaWPrWyEHuJofbK1dT/VumAcsmjcnDICt5o5Le1ZHrxMYcVLl7Pca7VHvQ+sAACAASURBVG5Sn510oom88Pp797g8hlWPpsAVKcIUxBp4EV4vPdz2fNwmqyFm2SiKjql6tIqeUSuItqm1QU3FGmOfSFhAbGMbAVYblRhE7BixWT34WYgoSXAmS3Ax9rBBAJxSGZzXxmirKkznDPYYAMwos4IWhsr13nj9tslofzFSnAQ+9r0SQw8Y+j4SsijCAAhIyw6kakeHGItiwVS+JgB22CCiKG7AOjNcaUsSAIdFiU7hCwB+xPfxF9/+zZPPAf74B38WH/u+n6vBgjHcWT/suJepADg1EeA5FGgXAFMEq3QAMKNXml05uUy8G8FBAGxLjIhhzUGStAHCJZZW6nSwsX0WGztnEPZ6SH1VOZu1tE3Awr23Eu7sLKRjNNbk20/73m4XyAtycD/7e5ExAjz798UivzZpnndt2neGejEjpNbDNW3tz3EWtEagvAKhQ3Gd9gxsBHfapMrv6hpy058gB3q7NKP89KBR3KJJIXdl7Sm5ZynAUki8krtXMBZ5pKDXolmLUdGPb/9WESw6bOZUMWkHCJqDwzQDK0onUXk4APhOhiLsY/vCA8hKD4PRCP3+ukQuNQKcTVDYmyCXFDu7WFAsfcF8PU6mU+7st3y+JwmATRWEKk+o2UvdCI7bx6f15gP9t6FcPg0EzwN4yzo/j3tuOe7jzwNYx33+1fHbW+CwEcS3ajs2xaOOCoBpZi+6VADSEaecBoRn2laSEuNQWs2GAmvM10w7SkZjrPf6SPeHInr6tvvuxxrrz68A8ETTTqNAW4YQHbE61hUCgEWokVHgMjrRCHDkVF2pGUw1I7MpelXNgYb6rIBWZ/vKUezkCRdGMVsbqnFcCjpRM8koa1NWO2dtYC/CTYS4Ax83ySDscDtGZGmBMIRLg08rP2Qi4ipqNFUantgpdPCLRg1rOhvwa0CvBcBSTjX3ECVjnC1SXIwCrDOwmyaG2uwj9qQejhG4YnBBI9VBoeVTyV7VrOCaySu8Th8SzR3CFxr3Xlli5LOMUiSK0DmPW+aIBADnSFkSS8qqKTNSr1H5fIKdeN8Uz2L+b16gmwfYTBI85Af4cwLgk44Ak/785Ps/JQ/DCjp5vClyBJ2laaDLw1siBUT2Nw94ag7wnDJIBMBWBZoR4HkA2A741m4vWwAwyyDlmeiXaaFxL8Dmzg62L96Hzto6MqkFpgBVAkUGTTK/XdTpyImny6YFZWrstSVCOqMOsY24zouw5lTCbs0yNRSMRWYxqb3XPgHON6CNfP4MCi0p6rMilzIklRxAZrffaESKsxZIVwGDei2DHsnLJrLr5nHb7+z1TwPQEtmlAEKj/qwbZXZVrN1InG3ue92ArieQ6RwCLZMxm+Rty41xkK4FTEisj5F5EV67PUYadHH20oNICx+DYYLe+ppScHJGgCcB8ATIdSa1A8/oTQKAGQF2IxcTDAeqTDoeiml9bRrotVRpOza3DQ0rANyegrHIsLra5+61wLz556RzyO/enS52pOUAsCkn2CJiOe+qrEihHbcsDdoC4Xnzo5ruB2PQFgS7ADgZDIUdqAC4gyJJEESm/OBKBXpqDrDkejKiallWpSoZMzBwGgAwVant4ubySp+YyPl1wKsT/bVU6Wngl3ZjTYFu7q+gmSWNrEiYaJcEMYZ+hDtlhDuFjztZAi8KEIVq50o/lx078MMYaaYpeCyV5c63ajfJTchKlZ816lvP8b4oORMAn88TnI/9CgBnmaaVxRS7EjuIdZFKlAxosvoIRUSZAibFjSz7zgZStOZ0xprG8KW8026eY8j7CyMUcSTgWC6PuKjUIBAFsCxwFzUXAcSKkUTXPCsU/GbAelZic5zjsg/8+XO/cwpygL/vZ/DU9/3sgfGqaeA0sZybTzdtsJsWdWhu5w5+VghBqQFUVzYDnHMh1eAobj6TiJ7myAcj5PsjETiIKNPdlHmv5L7ryq+zALBKK1H9Th+wDKRFiXOXLgkAHiYpgg5LsVgZ/UVIxFqnrq2O7bFngXqTDo55E5b7uzrP1JM0a6IiTWba8+Z39HGNBvs6kIgyHvMkRMFA1i5sohgYi8mzwSgGILmplHbPJbtgZhZtt9tv+Z2zHgH8nDDmjEbRMUojvG/WxX1/D1LEzKTQ4uDJWS+sRQWcKociZlVQuCEHHTb02WRFgBQBsqCLcRlgbfsieus72B9myEijYT5KkSE2E0vzGbiwRBg/Jr/M5rBVuWae9s/mvUkf48RjKNBaG7yepOR4LPA+pwySlHTLc2TiiNLafELLduoAb6z35TPp3Ta3iswIeXfMOGjX3Nd11CCdLRJ3mD45z3lpc/BdoCwTH51GppTcYc4za5t5Bu4yx74b+84DUHfjHG/lY5z0838zj90yfuUqXjQxb08IAbmiQKonIrOaWVsRySqNpDnXLdGAIu5jav0KG8tcF985Mrf4v70MYi3A1cz/tQCYYzRZjHkiFVNRjlPsrG3g4ctXRNyUc0gbBdod85vzhL11aZtmeoxlts0pg+TWF51wZBrgk5jxXcBFY57SuF4gwZkmU85+NxyPTR3gxcogMQAmub5kQYpQGRmRPrrdroBgS4GmmS6Ak+mCDP8UOeIshb9/E/svP48z5RhxNoKXjWWOG3Ha8kkgnuVAtPOlmZuNp4bnttVWRE3ZCEhNRGdNOSedb9UurwGu9m8Llm1Uu65hbH/T/tgE1e52vHI/DETHRJhicYiys4brwxRX91NkQQ+eERGmSx/G1iZ4zCV1kSUPQ9E6Yl/ntbj2gcw9FTCeDpC9vEQ4GuKBToTL/Q68ZA9+USCMe/CYBkogLHecCQjNje0RFLG+48wNJkVcAm0SUaoiuEqFDiS6O4CHvaLAbl5gyCo9UQiPdGgDzm3UVwGwCnSRRr0vDgCW/ASCvEQ3ybCWFNgpfOwUHs6iwJcIgE86AvzkBz6ND3/g0xUPvDkpz7LxrbLqopO4O+hJ2NyIIGh+JjuE7bD1i1IZrwU9GaxnBZG1L4YJSsrbk2vOAuhT+Jl8j2y+oTynwBdhq9GozgFmVMoFwOTOcwRIDQDeuXAfBgTAXbeQ9yIAmJeqIlUns8yP/rYZKKIeR4qzLDbvol5z4BkOx0aSnpFW9RirUEEARthj1pqWvAj934y0jkaj1qbxWMi8ZWmfQNVjtQwA5uCx+LLMvouf9Sh7HgS9zt4mH0idVSyXQBDLiZIy/AR59BbT00iqM4Hf5PPnu797Z6T1BKnubCL0mvfCCHCIUe5hPy1FBKu3eR7jDBinrCHI+napqCvaGuH2ytwplcDV9impweiUOpL3nzncRwDAbv+82wCYkyBBr9RYLArNsSKlSd4NHQ+5WBAsY+cxA2A3GlwbBA5dbA4InucAnQcw5+1/lL68yLbzrm+RY672qVvgpAEwr2QJDHfqH+W89m0yRJoAuEohMnd6wFZZtvFIqzRjsh1fCOZ4XhVBnUexVhDcBoA5njIPWADwKMVOfx0PXX5AysWsAHDdhWWsbdQBngWACX4lCux1Kgo0ATDZkATAzCllHWBv78ZdA8C2f1QMVQFz1gF8kPYsVqlb4/dALWFGZHX/Saq0kwvs0KPdbcSJLQDYQxF4SMpURKKyTh+vDRJc32fubx8+K9SQNk5g6bFiCiOrVEzW1DeCkSxLUGaMogKRr+WlZFxiildFja6DTPpOq3AtdY6i8QgPdiPcJwB4H2DJqrAjANi3wFYygA0FWoSojN0uAJiPUO9ZHFFiiqszLKeDhfm/pEKXJW7nBfYJgEMfeUiQq1RtDYLRKc7SUQZy+8CQZxWFbqpGp1gf5dhMS5zNA2yVwCZK/Ol3TgEA/tD7/w5+8Hv/zsRA4o7u08Y5K6LQht/mGRB2gKvD+jYaM1kj183VtECZ4f+YnpRxjnw4Rj5O4LOuVa4v4aQOXA1zrOy3sJYbANgmqEvuMPMRmePpAOAz910CAfA+jdUOC3mnAuQWidSyTW2E6cRm0jn0pXnPTyS0mEAvSf3mxXTWlFlXD9z03/kCkz9un6mN1FWgxZRBco3+yhBnLkOk9WFnLfMMgEXBrz2fAuAlgWyTh3ZineHgiaflYLugRFTMjYqhvKOkxZu1iLuZHHCR9y8zkfkX55YUdvcwThVMhdw2IAMghOfHAMXB/AjDvMCtwRBeZwObO/ch8zoYJJko1ZMdEnACc5wQzcivHdRtqSPpX8bRpnc7HwDz+tzxrwLRrH+XaZmy2lGgnbGaBA4ZAeY+NgIswh704oYhIuPgYYS8mqDcur6MsC+xzBMBcg3kiecuTgs6wFS9e9bSpoLPfWjkti3z9j9u3+H88WOJxl/teqDszRvZJCvyOvPdJg3rapx0aqPLuGMezEEAbEnIR39yPKZEgZ0UOBlrTQSYY0P7+2+VbJWNItdJtg+PaRwbEgGOogoA04O6EXdFCEvkQ8ggmxA8qsdyHu+tHgEmMBPAaSLAIjzpeVUOcD9aU9BMG1j0O1R3h2rHXdoGu68vDYDlwVY5u5z3GURhoMUCYCeH1xG8Use7oeq6QNiJCAu705nAJuv8TqpI1zaoYStQYZzMsCjEmGRiRkqDCFf3x7g5gtgstC/YNqHoESnIFQDsR5JnG7LFaJNkWk5TCmUaJWVlRZjIPVMBXZYB83+Zn5zmWC9yXOkGuNCLEKQjFFkqVGepBcwws/RvVYHmOWl7MQeYFGk7ebupY1pZUm154WlS4RkBRiAAziUnmMJYvN9xwHxhfQ+Ftk1z3uxHUSyqSQv1mjHvNMVmkmE79XCuCLBZAj3k+OLzv3fyEeAfevyn8UOP/+2JUaw52DVBsBhADe9bcxicZ0C4UYXJfY36qnnhJoxcY8AyATwsfGTDFNlghDLJ5HmS/iyZtaaGbvOa5JnYvh36GCUphqMEKRVhjULbNADMotZnL13CzkUFwKRy1AD46BOA1MyyEeAZIlISoTQA466v5ZLbI6itEWB6tgwNmCu+MkIc54trPsfMkTDRXYl2GwDCtRj9w6GOb45R77akjeBOA8DM5y18Q7Ge0U45+bJt7Xf0xzaxx1sFAE97PoJzDQBtql/b8lzpOKnqIwv9mBRns2b0tdPblPYMDD2IHkTQOwrmVvsIOjGu39lD6nexvnMf/HhDADAzVyLScOhltoXknSdT0dOcovIyHjjgV/v20QCwy1KhcZWZMlbLAODNDeY0lxL1kKgvox65Gh7dTqReWZODdWAsEwfTYksz2nOYo7ggmM8/9MnkmL3nPAB7mPmh7bqOGwDPcwAeps1W28xugXnP/7jbbvG357iv7O4cvwngeNSJNncAsE3r4O8259BexSwAvKwGgIzHtjSMoZwuA4Dl/gwIlhxEKtV2u0hHY7FVCRi6fogHLlxCjykmKwBcdbRpEWACYKEdGyaSBcCWqbTR3RQAyaxROrgl15M2uAf0OM/fub4UAFbWmCepsK4NaJWe6whwM4prKdSqxVPbL43oruM8t5kBuq1GlGXuNbnEmnpUX4f0MwOAE68As3l3PR9X90Z4fewh6G0gZxkitkdJO0XPTRpy6mt5zDWKeBlmmjIhTJkjExTyA53/aQuJw8g4i6QEU1nAH41xNgjwQCfEmRgI80SEtUhfFpGsKpeY77QCcFGPLjhvqxOB9+oCYLHHi1IUmwUkewFyjwAY2PdIhc6wXzAnGBhRyEsq5JC15wm45rVRMFhOTfozbcQiQyfNsJnmOEPqc+ZjTayvHE+/cAoA8Iff80l86D2fnIh0TDOQ3AmD90cRlrthADWjCxbw2hfO7ZBVBJgc93GBYpQhG46FRuDm/loA3ATyNgIsDzo4GgBmBJg5wPuJAmDxwiwRAazqvh8n0J0FAOuhb+Zs205BLEEWuCiAUZWXrygBDsWhTBktUmjsZ+ZD8nu75vedTrfKtWgOcLwoa4BOuw7xNJU6kMwqw1TMERFbtASTbTCN/i+6LLPvoue8i/t5zK8ynkl67Rmtd9ZSuJ1lAEyOt83t5po16igq5wddVcEGc2AYGebxAgHA7B/xWg839/YxyEJ0N84i7p/HMCuQUIGwE6FIE8PAqO/LddTZd9+CXzuBWFEs39Tjm/CuSu6vjnRuHWDbHyuhFpn0NedlWQDMY1sALLlNhv7XiRWg23JITQOWbJdFl0UAsHsuvsvzAPA8CuPSANmWcly0Eebsd9IA7Zhu69Qc9iQdDBJ9PDUtcTwXonmSNb2xOc7ZCHA1LhrhHzs+VgDaXF7TlrobANhek53/2ScY/Z3HDrERKglaGBFNGR8bALjLah0GAJMhyFzEy+cuYLPfXwFgp9u1AWA7/0jE1OhQcGwnAA5E4VjLSuYCdkrEvoc++9Lt1+4KACY77GAQhClzNQOsCXJl3rQaQg6oFWvRUgYkYqyNMG1/Gx22gLvW32Duj2Ywe3GItCww9j3swsPLu0NcH9MDsInUMCxDpnjR/jWKz1RR5tIV3WTtvKqWbEpy8rPkVYcatTW5tpVYlkewmyMajHF/r4PLcYBNKaOaoMxTJHQa0OVjxHkZqJEIsAHAEgEuWETVMNZUn1rZrhIgVAAc8uR0b4jAly+glxTo3TzDAMAAvtQAzvxQylQSePMaBTgT/zInvMjhZxm6RYHNPJf83+28RE8GkwxfePEUAOCPvPsT+Mi7PlEBYEshsQOKrM3LYg1MoUDPMUDmGTjThn3rldBzGo6+QxO1FERGgPNhCj8pBfyKzLZQn03CuEbkqwFRHqy5CT5cfdI+kiNEgAmAt5wIsAXAfOAUszrKmqc3VVZmArhZwO7ufb/4xCumv6jY1bm7VQ638VQ16+i6A03p+4g7HdPnpudQWwq1Jtlrrql6/fQF8z1Vs1t4WSqHt+5Pi53fAuDFKPRt4l+LUPKnHY+5u7a9bftr3V0OsAUKijdYSnNjzdE3jrrqQeVgbNYsDc3Phechy3WgJwAWJ5dEZEkM0vp3iD0M0wy7I6CI1tFZu4A0iJASAEeBAcB16x8QwzKTm9UqcAGw9EWKuLXkALsAuNpXxEAI7EntIVhfHgBzzLMAWK7H0P9iU+aBBkiTLcPrccsgHbUPHhUAN43nu0GBbs/Rn39Hyxrg885wkgBt3rW9GX4/SQdD5Rx7MzTkjHuwUSw7xtkxrIokzaFAzwPAqpWy+JKZFCc1xSytlXmRRwfAco8irKU0aBr7aZ6hv7aG8WCIkIyivJRUuUtnzuHs1hbKPBMNiWlzwIStMkXk6q0ggkWbWuadijZc0435PSnQURwgDnV+z5iqU5QSASYAvlsRYAJZt+av9jiTfmZsODdya3tkDYDdyK8BwBVduv6tWedXbBVhJuj8a/uoTfcj2KMeCdWOWTd36Id4aXeAl4cF8m5fgCGtGrrzCYBZBkjlX5U5Ve7vQkrrkrIsKZGliGNJfW2hWAeiosy+rPYGidSqJB0VBXp7Yzy0voZLkYd+MULIPOMik2i0T8VmslpFk+ogAPYLX8tYGdYmSyIRAItGEp3b1FHKlU1LAjep0OPAx8ArRRmaOcGD3MPI4/chxqZ0kgLgECF1wZjXnKWIiwL9osQWSmwUpahAh7Tj/RKfPw0A+MlHfxwfefQnJkCuoXRPDCq2Y1n8aITEFh4BmwC5nhBrcKAUiEkvpmxXeMgHFDcIJBLNF48PTmgLdOuwA7l5Iab2tc1dtoNuGwAmFVGoA6EPUqB3LmsO8C4fatQRxTV256MAXwuUpWMyX1lubRERrbsAnKgg1rK01uFFgXQ4qPJvpkVpqRZoDXd3TbdbSfEAPi9OWk5uqMjFa2a+DB3uZ/u9Ui2AcK5IxryuuUwUlnkY0ypNzzun+7vNIT6h5z+n39XF2lXkyopd2fJGyWgguVS+RHM9BH4oa34mC4fviHADhCTACK9mo7A8mFKIKAZRKAVaHEh0aHDSYH6Kh8xLUYQh7gxK7Gch4vXz8DrryJDBj3yhtDUFUKwh5Bo1FgDbyIZ9AkcFwJWatAHA8HitywHgrc11uRwafRYQ0rFgqWd8b0K2qVCwJlMWjjsC3Iwg2TblGHsYANzOILEqnbPfl7kR5GMO4Z0kQDvKKHKvbnuSDoa3AgCu7DXjkHYd1GL4NvCrzck98L05UDMCfLcBsB1vLABuf/9ILxW0UHX/JgBOshTrGxsY7Q8EANOoZzmkC9tncPHs2RUAdgaOaRFgKcngMJBcgMjvI8To9mL0OjEDohIBZpoTc4DXaNfdJQp0EKr6s+sEVsd8LeQ6AYAd1Whep73ueu0IfjnvQPW7MSpsFRMLgC0TVc/FFEYGggOlJkcRxlEHL+4N8Px+imHYRRZTbZk2Yi6UZfY/ycslZiFAzEeIaeIGtCNKJEUu/0mTJr1aALAPiQLThmGEVQCwB8RZjs39Md6+tY0Lfoko3UPkqWYRAXDUIfXflIn0CmSeGwEOEeQBojKSeTyRcq4KgLnQUcRrjaWJjZAo1dSjQEAwo8CDArg1yoUGPQpDDALIbwTAYREiykr08lKus5fn2ICHDR9YLwqhQzN9rYy90wGAP/Lwj+HDD/2Y3LwYiaZT2EhwFS1ozLQsT9O2zJvg2MFUhlu56HXdUDUqKxW3Rhkkgl1um4+0DnAcMNmcgFJfQFKbOZgKDdN4BO112kOJp8MPRHzGqkBrDjANeNMAAoBZP8vHGDncCHDYiRHmqpq22OLJtS4HgBc7s+6lynRtkcQkaftdRXBIZ7UDU00REUlfZCwE7izuhMahNefgMTEATc7IbRNgxWJpKYM0rw7tMo4HeW7Mo1jmEegbt+QRFnWEzD+tGzHQMgh5rdRe5ujGqnLYpK/b/mBVRKediSBXvJQCfBOl6sngw6gqI8NULcwR99dwez/DzWGBaO0CorV18YjyHS+y2oGk+djKxLCLXL/54OYF61e+OFqsXoC8EVX5o0kKNH+TPJm8QEraRs7a4FKPSZ4exy8XXAtTwVD4uT3LO/FzHeVgvkwKZCk2t/qg7vyYJSKMaiQNQPW8ax3GkLX7wrDa316rVW90c/CFluXk5Ld9tuP9rJ5Ao6NJoawoi2WuYoMLj3817Wzi/M7zE52FA8ev3a/1b4s4kA7X/9u2agKC+Uec3GLxucMeZ9kqAkYkZkYd9pYKZ/atOuotT2xfpQAtcRQ+g7brbPtdetJxaWwc93EP2WbNMbyK/s4AwNZpZdVhJ1JKGues7KRDXktzM84nErBgREyCXhxPc7COqajjygs2a34zOYozADCf7ThLsbGxIRHggKk3BTDa28e5rR1cOn9ejPBFI8Du2DnhmDcOfAl0MH8SuVQQycpM8GRBARpDEa3qvTbrudsySFkq22qOZoPOLs+PLKryGMogyQxDRKuk3UqjpQ5EybMsSvR6Paz3uzI/6dyYCY+r72Xwb9/A8OXnsIUxOnyeuZZBYjUHOrg5fxy0nyaDX+JQd8of2f7QCoDlvda5U/40A+0EABb1ZyJYI6JGhpo0c61h02WpU7FPzPeNcdICYCbv+nEHRdTBy3tDPLc7xF4QI+v1kUkCcyEAOBLQy37oI8oLXNiIEUlEzpe+OkzG2EtTjAtP6vBmrBUc+BJhFlBsrBmWX+3mGbYHY7xzexvbQYlytIfY1/mAgd+o28F4RJVRLdXKfa2znqlfzANmFR3mAtfgeJICzetlpxV7hhgripAEwKgsMS493N5LkfgBhkEp4DcVwVCWplXwHKclOkJ3BvqBh3WW0GL8O81RsCxWHJ4OAPzk238cH3nkJ6SzuJO6DFAtFn7JCEzL4DetDmw1dVMlLE/UYG0CYCPLbamBHVMehGCV38VhJPQWiRA6V9A0KNqunYI7oRcKAB6ICBbBmtJwrGezoKp0GIg3Zi8ZYefSJZy/chkDk6NHD6QI9yy4qPFIMD99TWpELS9Vm7LV9qZclOzdKCPE72ZFUKy3jDRS0YfLWH81Q8Z6ykUmn/m9G9ETL5wfgmuJ8HkexhSZWmKxOQ1LHKIVwKuBNX0CFX4AhQLMepohZFWMZ4qRLXfh1US40GGkDrKhDhuV7abato3gNinkduKlA8P2HbcP2b9Zhsp1brgKjE1K7rR7aHOACeWHE6BHInGJgBOiEYFgX+aQME5SlCHzYGIM0wDDPEAZxeisraPb38SYkz9hosMgkCx0I64iEVvHmde8xqqKwowH4OagCwVJgC8Hb+Y7lfCiroq+SS6wsk+qovUmquvWSq8mMN432SNFjn6XHvS+TLx5Wtda1FrHs50jFM9gKQqZ6I3voLm2ufjTfuctz0tRaXdg8v0xXviFOvDBHH/TG40KJYReJ+UeDAVNnW2WssYamCoOMgvy23GSgnkcRyfXmndtDf7m2n0vZt2eOGFa7r3NgUfDgxoJXM88fqOGq7udMCcoMtKSxtH+/LSEjHXiHcVxYjPHhNKxxLK4hrA9qT7/WQ4fGu5tv2uK1ewtbH+Z178W/f3wrqppd0iKb/v8Oz+PdvbDcx0Hs7ZqRoqP2hXIoFK7xZRKYc4j/wmooy6ECYzI+8vR0xEFNc992jltq3B8G4/Hpm58gSgMZQznOR+58jb4SSLAZN7STP+o3usJICsEUrlO68AV8CriUJ4AYNo7mkfLFCAqANf2yYSj0cBCRrBVVGgaAPbvPgB2arwLI8vY5dbNPzFGsoRPwfGTlGeKN0bwI9qHHiK/wFqRIHv5O1gb3UF3vIeIFVMkpVQI1TK3if3hluAx47s4ikkCcxhPkyBW+8OkgrOOSm6UejYF2jhW6BERES9PHOq8HmEfs/0dICxHrgBy7XALexFGaSLlCMVBHXcxRIhXxymuDVNcH2co4i7KIEDB0qnDBP0ywLn+Gs72O9iMSxTpvjgw/DCWKPJ+muHq7X28ujeAt7GDJIyRsyqGcfRxzqXjpp+M8L4zm1jPxggpFixvB/ueXKwG/ir7wVRaMarrMudQv0nwk8EO5jf5wrzYkRXqlTw1OiIoiAVxdDB9Lc9Y3QNC06a2jxR1kUCGsnHXuj1lijHyU9ewpAAAIABJREFUXdIJoE4GeecIzIHTkQP8Aw/9KL7/bRoBdpc2Cpt0wUw54zMHyFYXb4HuWtdEfmvPktahUqNOvEq2Pmag0VoBwEEoHU8ltxdbagCcgYb+2EQrFQAb+fEKAAcCgM9euoBzD1zGMEtAhTYavpXS2pEvQw1m2wGnrac9i2oQory4rWPmRGF1EHBoQQ1gbGlQ3C5JqNc++wG6tBMXCPFvDmIULFrmGRy5yY64wzwK4zwKaSuFszI850+gsy/blnI44o3JQ6aHWeKMU/uQ2w9m3oeltzg1uF2anJvDbaOXdR5M7ZFc7P13ATBZF8yM4ShMAKv53mOWPAoioUonZSB1gSkgwYkGURdRX4UmOIFwAOZCSpLU0g187A0HKtHv+Khco21eCridQKxzqRLAYjRcoryau+MasgXpRFLDvsT+/gD8XBnSnGBF1IJgP0cnL9CLAiMGR/FnAmCW/wgQ0KOa0lXeYsJLLY/ZC73tbQvFLdqW9v5fqgp8SyO2MgCEJKLXH7Ceuw0lF6bmsUfjQMskVUKDtWiCfN/tr7U6kapodUNl3p6XKSiz3hNuM2/8IJutjX9BhtTs+JXe98LtjwKUGKQhLWD6iGu5b55/Tim8mdcnEc52BlE7w2ZZESq3709nAGgZkdlPiJGUZSLIC4zaE7u0vl8Mvjg5stPOlc1BoMsA4Hn3VrECF/f/IyyiilEk9gXlhikISAM7Y8qNsY9mODHnnZpzFW1G2jEcu61Tkcd96P77EaUamZu3zAbAk1UELD1VHbAaTJKqByXBokbhJOJtxiOCYrvoOYxDYAIA8xh6p9ZxrcymYwbAMj5o+08DwHS8MduU9xIVrF8boAiYAsV5IcVaPkb0+ssKgEcDhOVYAK0MORyvpgJgk2vriF5p+9g6v3W9Xxm/HPrRpAPT2gKToNjdhtfPa5W1yT8n3raCVxPvppMvXDMkClE5JlOB5TzJ3mJZztQPcDsBXk8ziQaPxdkRIPIDbPkhtsMOzkQR+jI07aHIxtLOBMBeGGFQlLhO8DzKseuFGCJAwhmQATsKx3o+ugGwUaR4dC1GX3R4pi+uA7TZh3XeawRAzHhi+xnbQu1By4zV+YrjEp1UZWJYd1ad2qagGqeGtT/sezrJFtNndCpEsJ567NPg/+ZCYDhrkWgN6cYto0ebAcTpbzC8U6m41l4189LRU0CZbZMbx5eQg5nQITwfw+EQ25ustbXYcvcA8GLnl9eaDoKWOnT2yG60zf07NHVCLWixBrprsPMYf3LjAq6Pe7ie9M26h0FuimEvfvmrPVctsGqBVQusWmDVAnNboBsW2O5m2Omm2O6m2Oqm+J4Ld+bu17ZBHT2fHgOeG8H12yPEBRlwbSkFBrDNusZ5DpR5DIx2+0kCT63LvPMv0/h3AwAHubJcJOAh6EOtSU0b0XQbLrPytQ8DgNmGBL48HtcCRrMMVy5dQq/UcjLzlhUAtkCyXhM45l4iTRfmoYAppfvmAtn62Qgb+zdONQAmwVKp6lZjY1L0quoXUwAwfyNbwWNE1pYEDJnzG2Do+aKQvFf6EtEdJRliL8BWFGMzDBGzVi+Bb6hBrJAAnDnOQYik9LFXAHcKH6/e2cd+SSq/1gsOPQ/rUYSNboQNDzjvF+i0OMmOGwAX41qQlu1Ri2srhrMM1FMPgD/+xGfxsSd+/sA4MC+H19ZznUXBa/teqyYfzMGwlAjbmHbgIk84Nd48/jbYu4N0OJQaZIssSwNgKt9JQeoFo9CNXEUZ6BsRYVclddpkppGyUotpN/7z+6/unsVvvfZdeGW8uKNgkbZd7bNqgVULrFpg1QKrFmhrgQtrCT78tht4ZIdFNY6+KACeB4NmH5eBOGH3zUghIKev9Xcp5zb7+MsC0HYA7FWRwVlXsOz5257I3QDAsyLASZ4JYF02AkxgYwMorsgg2/XS2bPYDDsrAGweshsdrYDMnAhw4avGS5AxMkjRykkAvDm4eaoBcGhSSCwAruoOV2k25uWeAYCFzm4i5IHsE6BkJDyMkFAQtNfHXpoLDZ9sw77P3N8c3niIJB0h7HelEo0AYBlLmEMbYizKyjFe3d3FKCcAVodQB1o7eL0TYz0IEKcJQhNtnfauHjcApgaTsmyM40DSlTSVzWVQnXoA/OTjn8VHHv/sgTZso+hYqjJ3mjWBUHlv1gRCdwFl6IVI6QA/mweoIlUaghfPXZ7XpUKKErdvvU5FA+GVL7LcNQC82OmrTuNSWN0Jq/KKOvm9Lj2Vvw/G03M0h3mMX37xEXzpxgU5z5XtEI9fjnFhPdD/GwE2OgsC90Uae7XPqgVWLbBqgVULvGVbYHdc4Npujmt7+v8vXk7wwi2lgL7r/B4+/sgtdCmNeoTF1ps8wi4Tm6rRuriIFsVp2gDwvADCPIrzPABrqbGL3v8y+90NAMwIsGWria15lyPAkqpl7EeyB6lJw+/IbDy3tYWzvfUVAF4CADMCzPZ0I8AUliIFmhHg/p3XTjUAjmKyDuo0mKMCYMkdNrnBQm0nBZh9OIhENIpiVFRuFoxU5AhJ+y60JjAXAl0qPXMc4lAktYBZAziMkQUBBtQcoUpzRp2kDFFJCrSHbhDIOk8On4J6HBRoAmCrmyTAVzRdHA0lw+A49QD4qSd+AU8+/gsHxsN5A7ht1OkEpHaJB56sKLSOqBUjsnVedWIrEDPXr8wR+BFybktVsW6ELC1w+/qr8McEwEebNO1NnjwAroE/r2laB7UTpI3y2snCrik6IC+XKZFiPVn/9Nnvwp9ePy/zyU8/toafeFd/mblute+qBVYtsGqBVQusWuCutsBvfG2Af/PlfSF9vfv8Pn7yHTcPfXwBYHPyl1sBpFdo+USj8trMBU5GQ61pmg6QRn1Ez38dyXPfnLg+rc05e2n/leX/avptsXMR8eYGcgribZ+Rg6b82yxhr3fgRCcJgMVmaVTYOPTDM0ETv5yeA3yYCHA+HCHsUUNm/kIqpgXAtJX29/exvbaGS5s7KwBsmm+RCLClQNsc4NynloMCYOYAd25ePdUAuNOlhoe+g5paaMHwpDaE6q0oynGDgpVGCtNBiWNMWU8R5/U9jFMtbShUYFL9qR3EIo+k+8chUtE0oSCmCkeJXS81rBUYUxTLCsV6AqBzKb3KuroEnpTIkJKRM5Y3OgJsc8WtiLCLDwWnTAyWpygH+Mn3/jz4v7m4FNyZjdxSxbZNBISiHVSRsyrI3LZS7ZTaIpRfDwTEUQ05I2+ektq9LrIsx81XX0KYDqRTLLLcHQDcfKhHuxKlOE1GwGViaVCh7Qs6eXQfnX5PxBDc7b9yaxv/5zfeKe32P/3EGZxbaxdaOdoVr7ZetcCqBVYtsGqBVQvcnRa4vp/jv/v1GwKCP/2uG3j7zmzdEfeMWq7R6qpPv5Y2ACxRCUMfpGE2Hg3RHQ9QXn0B5SvPo9i7jvJZBbzZjevondvA5s7hAJd7Nf75w1PEitc0VnL7prZBWnSQr2/DP3dOD7l+FunaVnX44MKliRv31vsowxooz4sgL/sEZ0W//WyEYm82rT2/9oqcmiJsVQSYBosRhxLhKKZ0Ndh9tiWjW9cQJvuHunwekvmporQbaOEdEVYNAqx1uqKee9ilvhyzD1PgNs4jM89ETHqjpsstxEEgOzGyZ9wh/Gzu03/4IZS72k76qxHB2j6rzz/LMI57EhUMer1TJ4LlAmBpYwOAmQNMANy7fe1UA+Buj+rKtROqVpBWwFuB3akiWPqAre6yBJ/Mc7V9msJXlWhWnqIoMg3osUwrMY0Xiw49AbCoOEu38rTskZQe8iSiLJRi5hkXhQhuRazawv6BqIowT+vDxw2AmznAFgBbCrS9plMfAf7Y47+Ajz3+Hx1ow8OoCLapKFKsqu33gipsQgeg4qauVRtevS3ZOBXV1DCIkGfsQCX6/Z4A4NdfeRG9ghLg9y4AHg51EJ8lsmApO3WOgibrC79eahiz0HUtTMDv//5X3oMXB3186r1r+PHvXkV+Dzu5rbZbtcCqBVYtsGqBN74Ffv1vBvjlL+/jwlqK/+S9rx3qAkSEx9S9nLXDXABIFP3cN+A9+zVkz34Nnf2rcigLdAlet/3NmdcTO4A42XZq3vdVfT1am4zOpPsFsm4X4Wh0YD1tWwxUZGh4U0HS+Mak4qsFzPYCXeAc+bPVYQ/VwAtslBQdxOa8W3OcBUdxDEy7lM4ZZkSe/NJ8Joe9ouazaz5D+3m/dxH+eoS8s4ViTYGxlOhNxvA6XaTnrwjNOyFbYK0P7A+Q9ztIEOMm682urUkpTy42hc7ak+61LhMBvldFsCwArqO6FgwbFWlbhmkGAM5YtUEcF6VEeS3gFedNUchngl6K6XHxQ7Xfmfcr9PySv7NqRA6mi1rbPuVxywJkQnCxebUhqzYVJYKMkWIfKXFRSyWHNxoA29xxG+mtIuSmo53aCPDH3vdZfPR9ByPAh3mZFy8jwOLOpowGqUymcLxWVjR133LpK0jTHHEUIM9KFGWGMIhx4+pLQoGOylrG3E28njf5HSYCzCqxUSfG7nCEQZZIGaQzly/B70RSD1TylK0z0EqBO4DWyu6zI9KZIOVasqwSrGIdT+tpcot92+/a7kEK1XuTZYj+3Wtn8U+feUhyfv+HH905zONbbbNqgVULrFpg1QKrFjjRFvgff/um5AT/+CPX8e5ze5XhN+uilEGWtdZBnrVvNhzB/8qfwfvrL6E/eFUA7zywy2MR8FZA14BcC2iPs/F4jl6gYLi5eHHN8CqTHATZApzN9R3ndR04tjkvwbx7Xc3teJ3LLtQ5YZuc9HqZ+5jWRtUz5IEHyUznhz1vcc2wBm5NMiduRuclqjw8fwVRto80WsNo8zzCjU2M4z6yzR2M4j78rrIa7hYAJgXaqkCv7V6vIsBBMZoog0Tb1q0DrNegauCs3zsRgV2yDJIto2RTBRWEllIGyc0Bdsst8XoqCm+VJ6ytLuCVkX4jwNesRiYRULY+y8RWCtM+EPiCeSxzwuIHhUGqNy/pjubclt8iZYh4zEKjwRTUIgAmTVow1AzWaFNTyN1O76O9DJLFUzy/gHMSuOlsSRLBZN2gg/GY9bpLsORRyOuhyBfrAPvKupDnaNqM1Oi6n6l476kog/TRxwmAD4pgLfNyz99Xa/BZkSx3e+tJkFphPuthpiJgwA5lRQ1ef4UAeIDQcOqboPFuAOBklKDT62KU5ch84PzlS9i6eB65z8R00mhCedjTFJh5foJd+wLQQ9QEubbMFIEs30l3zcHAFoKfVk9RXjqjwGbb7tdeuIxff+k+fOLdfXzysbX5j2C1xaoFVi2waoFVC6xa4IRb4Fe/so//96sDfOC+m/j++24coj5vAS+kcqqaodPKFTESc+D7L30B4V9/Cb3BNTBKeebihgJbQztuNkMFevtxFbU94aaae/o3ApRPu4iTOu/cBjkNG1inhOucaH43xXHRZAZM2MnG+TEBmrlBgznAr2ykmoD51s0RBnmEcX8bxc4ZpP2zSC8+gNfve1So1odVgZ5WBuleBcAWgLvrCkNMiQALCHYU6N10ANt+IvJbAeBA83q5H419gkSWjDKBM5+UZwN+eQ22ZrSlxYveQeEhkLUBvfrVsQPgSugKCmqJxywAJguV10181gTAzRxgmxusV3yKcoCfeuIzePLxzxx5mJgMaR95d7PDwVrCLgAmNcAC4MIFwFdfgXfMADgdpxIBHqYZitAXALxx/ixSFAKAAy8Uj0xTnKrKazF5BK4XyHqhePMVxbz0VU2OyfN82cxaOr2JjDfX0vGljmFdh+H//tbD+NL1HfziBzfwgw8dPV9p0Se42m/VAqsWWLXAqgVWLbBoCzz93Aj/15/s4pEz+/jow69qlMSKynCOJeOpuRYV5uLg92Y7OqjtfuGNlxD/wb9G/OqLFfA91LV+T++eAb6Hup/VRm9YC9AhkHcvTz3fxu0Cu1vTBYz42/7Zm4iu314omj8NNNtoc3LTUPVNdJnAuAbFMYYPPIKXfvBTEhmmLg8Xm9vpRoln1QG+1wDwNBEsGwlmYEvueYYIFlmkuphIqvmk31Lbx9YYpl2vJZLgRcilWUsELCNVMi9Y91ARYG1zflVHg02xJUbeEBrUW8DzyaQw20/RDbpbEWB7f5LzbNisWVZIBJgAmN9NiwA3AbBGue2ibXMqIsBPLgiAF6/Ap40QSLov6wEr0LPqz1XE01CgsyRHRAp0zmhrhjiI8dqrLx07AA4YYfU9oUCnXolz913E2tkdFAFr8BXIU9I9NKxv+ft2ze9sIehpAJn3XIuMTfdhK0Vhmm/bUDCEhlEv/+Ar343v7PXx3358G28/F71hA/3qRKsWWLXAqgVWLbBqgUVb4JnrKf7n37+F82sJPvHulypxzFnznxqM7QJG1sEcP/8M1n7rn+HiWR9nLm0c7RIfDk6GTny0q1xtfYpaYLz9CLr9R+7aFaU3Pi9541zmgepBR/PY7fazLsIFyRVtHsCNp2/h2f1N3PyRT2O4pSJrb1YATLB+GAq0BcBGbqdqk4MAWIEwY8MEwPxX5VsLhThCgZDQF6wh7PtMa9BIqLI9jQgaxf2caLD8VrJkmG/Wetm+Rw0gTSeYJpy7LACu+47eVyH4q5AoMKWaOn4sAHhWBNhSqAXd2DJRFVCnGFhwOgDwR574LPj/KItVJjvKPs1tScHXDqA5vwKAvQJ+oWvqW9FpYgFwyRzggtLiMV67+hK8ZO9YKdBFViCIQokAl1GAMxfPo7O1IRRoAuMiKxGUqvTm5hdYOrZb58/1nslLIm+T60Fipxe3d7XWItN1+7hUaOZAMQrs5h/8N3/6PgyyAP/rJ8+u6vwu0zFX+65aYNUCqxZYtcAb1gKsE/xf/+rr6AQF/uPHvi7zfylCF7WD3GVE8acw6k3QEJsXS6Mr/M43Ef3zf4SLj54/Ovg1Bxxuj9Hb6U8HwoZuyk1vPh/h5ee+daxtdv/9m9h+e4u+x0nk/i5yx7Pov23f8zy8P9vmp/Tv7MymRH7vBgiOXvkWkvK5qoUPC65Hg28jGL1cA+EmvbolT/zWl1/Fi18tcfNDP41bDz/2pgbAbgTYzQEWirMTAVabvc6Vls8mN1ft8jqar8cUxSonOBYAJf/HAmQJgBHmKMCIvK9jnQWylTK1gmMtdxaisAC4CAVkB14GT/Sgjx8AcyzNMxX30oCeh9iLpuYAIy8E3N4zAPjJJz6LDz/xWZCHXjAR/RBrSQFncjRjkAsqYakHpY5w2s88P7+nQprve8iSDFEcopQHkCMMI7x29cVjB8D7u/tY21hH0OkiXu9j+/xZlJ0IozwVSkPoRxO1rZoeafF6OCrNNfDVBHQFvPXS3L9Wpzs4w/DVyL18AgD/V0+/Xzb8Jz97fpEpabXPqgVWLbBqgVULrFrgRFrgP/1/VAH6P3/7H8m6bf7LvQBF0JU6muo+P6iUsZ4M4X3uH+PcISO/N4MudvL2Mky3ijtybaSNvpLelr9Hr97E3u0Mefc6Hv6h41VfvvN8iFvfuojxnRHOXlmX83cvTgLi4uz2zOd3pVugjC4c+/P10mt4YTSd4uu/fuvYz3/aTjDtmTywYcpbTbnY7ob2LS7ifLFLP0bsPYT0vkflm6y3g3A4u352+fLv1g6DeY1iHQr9GMOXbuGVp+/gO4/9Bxi850MT76MAG6qweyrM5qpA30sUaImeOnmc1N3RMcdGZQ3DZEYOcBXAKsMqb1ocdxKcKuEFBMB6TAazvCKCVwRATuUi1jXKVcRPALHV/JHRBSVSW+BFysOy3m9ZRBo9FgCMYwfANX5R8SsCYBvU4/0EhT83AizjuOl3p5YC/dTjPy8RYEZgNadm/pqPhA0g4f6WXNVZHlzpKHyo4u2YjAB7jQhwbijQjLjaCPD1V1+EP75zrBHgPM2xtbON7voG4o01YHNd6niNsgRBGEs7KVif9MBYIGspzpYCXXtP9MUKgkjbzlnaJn13O0aAVwB43oi++n3VAqsWWLXAqgXuhRawAPi/v/zLFa1u1nVnXoDdMkLmqTE4LVEo/Lf/Hy5k16ZGfg8DdimAde31awJ2b98a4cbeVbz+wh7CC3vY6WTwz3vYfDDDuftSbDxaIt4+fE3ZpZ6HSePcfx5I9nxce75OdyJAnre8/mKtHD1v22V+P/vAbLVntttbeZn1nHZ69+Pm8CVkr92P2+Or2OrUtZ6bjo7LDykI3r1faf2PFqYG9LYKoJIOXVGhHabCYdud5bcIgl/+gZ/F7YffMxHMebMAYME7VZDKvr/6XVsOMAO2dL5x8Qt956rcXwam/AK+VEMjACbSIWCMQPqon0cKeJnOywiuYAAbECOe4nuTQSjaBlso8CWFOkBRRgK4Ay+t6lgfBwWa96+ljBQApybfVxmvIcjAbssBrtrVdLhTK4L1UQLgx39BnCFWlXneWh+83tksD+y87wU7OoWopRM5c4h9AHmiKtCuCNb1V18WABwhg89J0IhIlaZD2fVMAE7PlReJpPdgPEKS6mBtvTWMam9tbWF9axt+twPEHaATochTjIoMnU4P6VA9YHywLFjtrkUmnaJdnjqZpq0pay7wnw4HyrI7awJcfm5bWwBsj7+KAB92aF9tt2qBVQusWmDVAqepBSwA/vv3/QsxDDtRd6ZDPvN9jP0OCISnLeXt6xj95i/joXcdPdppVaGf/ZvX8M2vKaW5s9nF9qOv4m3vjnHhYzcBBl/dykTTqxTNbt7gQcC/cjzNv23rmTqHv/ES0HsemCHKtPCFjF6evetR22Thi7jHdyRQugkMGk0ZbnkYveLhlW+pg6MJmpuOjGlgmZR51kzu3b89NxJMwDsRbTY1qL/9+SFe/alfxGjnspI9TWpeJhRc4gAfvudJSZ7AyxEVKdayIfq7N9Af7aE7HiAoEilaIirIZHdS6pUaN44wkgIrlj6lKGyDbmyAAcFkFTAzAlXWbnfXEjOV0ioKKKoSSyyzZMogSaTV/l6VOrLbKwCuaNETQFntdqliAxZL5QfNlNboL4+bI4hU3JYgmFt5ZQif5WRyjfh6IcGsFbGqA2l6dAJgHtikRJKVSwo1QuQmaBYYAUA5fasIliOu5egm2Jxm3ddsI9FoA+UFACu4Z/SXwleMAGvN4lBSQNNxLYLFusd5rmWRtGzSZHmtU10G6an3/fxMT+o0D2sduZRHW7GgmRtr1RrLXEsdNdUbtdMXUtN3UsbJ1sPSAY3KYtJRWAopSUQ1udfvI0tTvH71BcTpEFGpHHr7YrhrPrBZObTyUgQRRkkCliNKuC3LEYXkrrO+lodH3vkusBey5pbW79KXnN1ZKAilTjQH1CkNK3zW/R/YviAALsDI91HW0vGN54nr//KLKwr0PT4Vri5/1QKrFli1wFuyBSwA/gf3fU5KHAWMetCxXdDB3Fh7YiLK3Dxt2f3rryL52p/PBcDNSDDB76t/8xr+9OmvyGEvvv82HnhgG+c3ekjuB/rvMTm+i4K79c8AnV8EsAl4D71xz5l5pOWLgLd5d89ZPocymU3BXfRkXnkd8J5fdPfTvd94xn0VL9TXHTjbECCzv0lE0Swm2IvbQHLNQ3a7xPA1H9dfUbB8698HuDlW8JJdW8f9H7iC73nybVUONcFudaidvtQbJvhtruVYz9zEM89t4Oqn/54EciR9z+TDZiXrvuYIIx8xS90WYwT7e4j27mArTbCVZ+hmKbwsQZaPkCNHGfrwIjIorfiTEUkSqrABT3UtpkYaIaOzqo2jwaoasIotXlGa9fdKidgAa6vVo34zVwRLW6NiYDbycOuGr51LPJbgkyp319S5DQwe8S1ysnsbNWe5ZN139lLTjettKIKlbT9xrc6x5JiOmrRuWZ+rBsq51FuWXGS2BAPP/G9r0wKI/EifdeFJoNAKXsVhB3Hcxf6tXUFCrgjwpFCYvXLbZpOOOTJkv/DC7+Hzz/9+dYvbl4HY9u2W1nF/8v63z0VH4t4kQ+CW423SOsA/f8jTOZuZ0L39pqk6ph6UyYfl0g0CvjyV56UukmzJ7wS99kGzFBK9D11Ky+c5blx9GZ1s1AqAqRo9W0QKiOIuRmmCvf0BRqMERemhu9bH5plzWN/YQNRbF8Er0g+04LRkPKOgB6QsQBEv9dZMX9z7P3rjHn2P/2IFgI/eaKs9Vi2waoFVC6xa4MRbwALg/+XKL0kEYZ7K86zfk1GC/ad/F10vw8V3XZio8VtsX8Lt3VvY2jiYJ9tdj/HN3/kSvv61Z3D+yi08+MSOAN/XdofYvu8aeh9MFYQsCn7Zwr2/B6z/Q4NmEqCscz2P9QF4W1MOv2wdD3vIVcWJIz27UnPdJ5Z0Hwj5veaYo+T6hv6Z3ISXPw/4/dopQBBNwMzvLTC2awsghkDyoodn/yjGs3/cESD8wU9+j4iouUB33rUTGH/7N67i+cd+FPvv+0Ep0ykMRwJMgl4vh19k8LIhomSAXpqgnyRYT8boZyniLIWfEfpS9CmXkqJkTBLIupFLKx4rgVsnF9f6uA7q6Uzm7Fa/OyDY3puAtKAWq62II7KtCWRVVGizV4OdWhXgNT+HplRRNQ7JPYlnoFZ/FrxgHmnzdXMVbKc8BFdEd+ozMjdhI7bVdVQA2JRnakSZpU+VZKfmKjpsHRGyHwOYup9fBib3Vx0J9nuJwBcl0kEq+9YA2DgjjE+yTuecDoAZRf7jF38PX3jhngbAdR1cbVgmc0/icdux+Xv1t8ccYrbebAA5Ho+rcDqjv/zf6XTkodx+/RrWpZA0PRgHI8CumvI0krYoKKPEcDTG/v4Q45Q1f7vY2tnBmbMXEGxuoGB4XyK+KwA8b5Bc/b5qgVULrFpg1QKrFli0BSwA/t8f+ldiJ8wzAGcB4GJvH6/9zq9h87EHpwLdadfngt/v/tA6HnqoEOCbDGP0Lt7ChQ/fBJhauQz4tScm/bn7GaD7KY3DKyg3AAAgAElEQVQCC/gZLtpsb979MicUFGle66lb+Ozscthn6N6Xe0Mz7rH0ameNV94y/cWAZasQPf4mUAyA7M+A9Av1UUnV7wHJNz385T/v49U/26qiwW4UuK1dCYAZBX72uQ28/FN/F1F3TSBjSlAZsrhPBm+8Dwz3BABvlBk2/BJxMkKUpgjSTGoKq3iWskUFK/iT1NxFALAeyUaDbWjU5vVOBuAIpKlObCnQVszrwP6St2sU6CcaZhKrBM0avEx3VPR+KABsgq8zm35uAM1xIEh7VtjLINApQHhizGyUUKIIsapRm/1zTzBXkarjIIo6cq2kPWfjBGXuVQDYRuNlbXbX/GF9PpNr/UQHyB+/+Pvy3y73VAS49jho2SIJz9ukbgJcP5r6vRXNKrKM6dVa86pwJbYVRDNEzkmQnZZrPgzSorns3boJLxkiKLOZSsukNs9a+BJ2+j3sD0ZCgQ47Mba2z2BzcxtBGEHY0xFV1xQAy2MkHUD+0uxmUqDbfKhzO3DbqLPAb6sI8AKNttpl1QKrFli1wKoFTrwFXAAs863DIJt2cfMA8Hf9rQ9gtDcfsVrw+xdf/Cqe+MmzFfi15zz71MuIL5R3B/y6N2LygMvOT8PrPAVNLN478edwshewTmlj4LQC3nmNYwGxgOHms1TV7vnLvD7gHMcF03LOl+vo8fAvgeRXNUpsdnn9D308/X9cEhD8yHuOVi3klS/ewQuP/S2M3/uDEhjKaHujRJSPEY6HCMf76OdjbHg5+kGJIE1QpiOUaS4WM/EAo36MMopziznBTu7qUQFws2wR2/UgcK2ju20R4MnoshPAmwjQNSi8xxwBnjv+uaWXJnKADXumqjIzjQJNqrnmbyr1uRTtLT4bfSbMVS6lFK2I/TKnl6mheV4B4MCrq+C4AJjtbKPC2tenA2Ce6+mX/kD+2+WeAsD6gOgtYeNI95tYs4wRfxdaekmAy78JePUzc2TdpZnIzWgvQS8BMBfSoCmGxcYd7e3i1muvCIA+SI1QWEq69KyFZ+70ukiyVCbaTq+HjY0t+HEMim4Nxgl6vbUDANg9HmnQKwA8fzhfbbFqgVULrFpg1QKrFmhrAQuA/9GDv1Qxv9q2n0mBfuUqbj39b3HlB997qAYnJfqvfvtpEbl64l33SeTXLmvveAWb7yvuPvhtXhnBcO9DKPF+ePHb736u7qFa4oQ3yt5+7wLfaU0n0VlDacZlwJtd9mhi9yYd+kiPpZHjXb6IMnkG3vhXNDK8Duz/JfBH/2QTFx9815FA8PjGGN/afQhXf+Qz8MsMZTmGNx4hHA2E6ryFFJtejrjMEJUJyiIV+12ZHBTKChB4MRgjE+xwFwCwbRpLmT5Ig1YAZsG1RIADVaatI8A15brGEk6jz6BCT4sAawSUeEijpnL2GRRoiQA3qsBMw0MzHz/Ftlzga8opTdQkPiBwVYN7BhgZsCTIlQo1uf2b+IwXziBkLGLBfFzMAWYuMMV9JUDpx4Y+3RAac6jmeu3TATCP+cWXCYD/sLrFewwA18rJkx1RP7GxuNgIrw3R2zVV4GxHscnp6mmo84EJevmg+B3/Zgfm52Q0QOybOsT1yfUvNxN7Vu/xSqR5Jsp0CELj4ZDEBlGok2uk+Abj+VYVzRHcEO57S/6vPPY5HuwjjWuH2HgVAT5EI602WbXAqgVWLbBqgVPXAhYA/8Mr/0LmX+v4nnWhMwHwd55H8e2/wNZ3v2PuPTL6+++/8VXcePqbeOyjdQ3fVuqzKUM09+DcYNH02OhDQOdBoHwQpXcOXsxav2eMfWNADvNEKWpV3sHwVoDettpjR/17kX2Oeg67/az91G7bBN4MINgCWIqO2SV/4mjg3oqWHaqTtWxkRc/YV8b/Dhh9Dgiex+t/rJHgH/iRBxFdUWBOgEvF6FlrbsMo8LM/9Z9hvHMO4XgXwWgPcTIW2vMZ38dGUEhEuMgT5GWCFAUysjdLLRcUsGYu7epSFZ9zh0Z81Agw81jrPFObXtmQQzLgtakC7REE87eJOsC1qFbdouZ4U0Aw1ZB5DQvlABP4zskBnquBQE+CWSxe0Y9N/YQaz7jbuyWOpGKNsHCJW1i2RusSx0FHyrXSkUGdJFKfuYR+IMDYTXm1bRyENmJsw4PTATA1mr748h/Kf7vcUwCYUVzNtVUKcxPgug/Q7aj2IekE11QRq8Ev9yGIZtSXD4t/cx9+zgiuC6pI1xSH5svQBkBFzS4AfCrSSUcuxVNF0Mvj6EM3D66iEtjHpJ6dFQBednRe7b9qgVULrFpg1QKrFgAqAPzgL+n8OseR3QaAyyMA4Kd/5dfg40V875OXq+gvAfCVdw7hP3EV2NWnk1AJc3gkvdH6sfZqrlhM9UxLTiNAZvTXLqSrTlts2aTw/SqGJCVXFLgoOOZiAPLE/hRS4vfuelZva243bT/73bwe27ave4xp5zRgmErZXLIGVZf0aEs1nkaVpuAXxcXmrZu34OTagrm20xY359f+XtGd70yIV03ufgbwHlCau6V4u/cwkQfu0Jir5zrtOc57Xs12Zif+l8De50Q46+v/uoNv/spZfOTvavUQAl8ubSCYAPjlH/oUBg8/imjwGjbyEXp5Lunx62WBbpkiyDOUSJEiE/HYDAVS0mlTLXEbSskg5uKGSwJgVwG6ZoLKO1GpSE/ig8BEJ8nwpQCvVFEx+b6T+MG+59MBtaRAGv5nFYUl9JQSSzNygBv9SXOAp6vYz3u7JKpdge+G2FUFrOscaxkvDI6x15ulUoRVAbwAXqccEp0UBQOMkAgxsZFWhdLIOf9rZLjGfWxz4jMLgOt7eFNGgG39KvUcsIHsf5vP2+v1qsaykd3JCK+qwDVzgC1w5f4WALNh+bckY8cxCnLRU3ojXFl0K4+uaw3A6kOets79AjmpHLl2XOtxpmeC9xJHOkv5KwA8/31cbbFqgVULrFpg1QKrFliwBSoV6If+pRxhbgRkRhmR5DvP4zAAmNHfV1+5hj/9V39QlTtyL5305+59ZQV6s/npxIe6cy96m2wXdK8gvv8JYP1BIN8BApYTega49eVa4bftiM1awowY5+cEINdR4/oAtlzRJGBWpWFpb6ecEbcR9WFnPW2baZfXLItkz+ce71AN5WxUXzO/dIB+VdaJYNnmxro5tM2821m/2e+bedhmf4JWC3QlslsrNPOKJq+veXfTnAYExJaubCP6f3Wo5zCt7NS05zX5/N4ODP+gzgmOtXzS7//9DVy570E88P6HKgDc9myKax6e2Xgnkh/6GMI7L2MnLLAeRugWBcJkDC9N4VMV2geSMkVBoSsPSFLNHaVtHZYaYILPCKJT/7YSjzqcCvTBAFszHdIALxO9tSxTgmAFqVq3V55fAwRbSrV5MyabxOwTMF/WjcJakV8pgzSFAj1xFF9wxzJLDYCdXOqJqLIrMla3s3YyH8PhGBS+0ns1zFuj6izU7KJAMs5AMWJuEQaxsG9lyQmEFb9ZEGwBcBip0Fj9fE45AH7qfZ/Bxx7/BbloC1Cld0gPIRW4Bri1WFWhDWPqdgnyN//tMeZNYMUcCsC8ziEQfFYR3jnfF14pEWAWrfYP8PBNhNc4fw4CYL2yeUUEVhToeU9w9fuqBVYtsGqBVQusWuDoEeBZ82v6PAHwXx6KAu3m/7LeLxdGf+NegrMffEk+HxX4lhnghQCBLkGuv36herx+uA1/43wFUHefeR6vvnANwzt76G2u4+KVC9h4xwYwuK50VRsRtpTonilnNGyUT3LL4vBsFhw7NGqxWSS/2IlETkQvZ9f0ZV3ebLSBoNeZTsd2O7Ap4SMArLxeRardTVzAeBCY11vOAnsCgl1678QLdEPBO2sJT1kOUMplmxsAlZTNItuIMBkwvPkKwuFNZL0d9Hbuk3rKzKvV9jTU9CaYlV9NtNe9BpY6Kv9Kr6/zhNaDrhaCbUZ/n6uuxUb57Sb5cIywaygJzrW2jR8VOB7+47o/mcv7+ufqKLCNAPOnC/4Y1wpV/XX/9vd38cKrF1D86CexFQ3RYd3fskREUFsoK1JZxSx4RN5zqZVUDMOSaYyk0RIIZznTGbtViqMFUhJEFSxi7oq2elWiyCmXasDzwTJJargXLM3k7EfKs/1M4Lu21pdKMNyuBnHM4bVRzibboyGOldW5xXJcpmSaCDDPbwNqFv4142i5RGBnL81ScC7dWPqeaCzpUkev6/ahc6EKTmYuUFXAm6dlVceXEXmNBBsx4sLDmCLCjNaTEWsAvUR/DViW2sEmgKlRYa3hbCPA9wwA/uj7Pvv/s/ceUJJd5bnoX6Grc09PztJIo5xmRgFFFBBgJILAGIOQSBf7Pa6B5Wff64d971r2tZevDdfvPhsHbD9sY2MDDiAkAxJGCFCWQAFFlGekiZrY07mrK7z17X2+U3/tPufsqq7u6TBnSz2nqs4+++z97/j9Ua4878YpKswAuCSutsslsbOGi1ITiZPr4VNdsl2Wtbrm00w2Hu80HzbqQ5hkGQOAKSF2gTC1KFIAPH06p0+mFEgpkFIgpUBKAR8FKAH+45O+7stq7seFSWpWAgwHWCedm5fu5TakDe1/+8840jT4ZcULa39ecssuNQCpdHSfAY7DOy1wGRw6JGMDZTm464i88Mgh2fH4HvN7R1dBlm3sk4vfcYKcedUZImOPSX7iFpFll4v0v1uqY2LKaOt1vNG2d0h+yRqR3HaRgR/Vh8FBwY63aQC6Z+56yLxz+UnrzPWkC84UgaMmB4DVdUT7qTZsk8kHiemgjB1RYYCCzJ1LT7X36YDJBaKmHDgocyW2UdJaqBXXAKGEz0a/G1UwIBWp+mQdqDW/hc9bYMtEYAs7WYJf3P/xv/yrvPqz12XwwLB0dBfk2k+8z9KK9tcBLVjWvldqKuyHttt+1ensay+RzqU2pBNoh37Y95JltKw5Zb1suex0aVt3llQn7q7F/tUFINRRoAI/pfCIH0xbwEShN2idp0dk9BmRe/6qz0iBV26ydAPIrXT3misSP/P6+vZ26b3uPdLeBWluEKoUQiRXkGRCHylN0WpJiqWidYxVgjZtu2Qy1qmtBlIEwLTxBaAi/tASxzykyEGKAsEAf6EqtCPlxfm/o6MAPVE7VAJxbAiYAxDsxv6FU98wlW35ITZiHODg2ioA5vOhinWdp2cC4PpQUlqiDtXlmoZtMCWCMkzIoxI4DIGwr1IDyFR1Rj8ZR9GBZN7gOyP2syCbPoxreDCICRx4ga4Rap7bAF913o1yxTnvnxKKyA6gWvBoxtCqqTHXE9UOpCiuRPRUtfh3ujrwFgBPG0KH3CCr925LsoiawJe1VnbydQ3x4e9UAtzIEp3mSSmQUiClQEqB450CYRik0241pPDFAY7bX4s7XpXqS483JQE+4bQO6Vt31IBfJMT+nQ4AhvS3bekVkl35Ntnx+C55/p4dMj5qD4Aj4/YKMFUcLcnw4VHzvWeZtelFwm/4/sv/z/XS23tIxvZ/WzpO+5TseXaH3PX3z0txtCiFLltHndae0C2X3LBFejefYEGflh4jI0Dwsk/L0AtD8s0/e6AOdHct65C1G/vkxIsusABsbZ/1HCyP1atUt18l2x99WF77yUMyNGAjcxzeOxXkLVu7zoC5C3/hWpOnOvG4BWH4nDvBSFZZTveKE0IQjnJ1wj0CwprU1D5775dvi50uJ565Wi5711sMkARID98P4NjxFgM87/rrb9TV/aw3XmTry7i6mfPk7r/6vNzyL9+W5eX1hjmBdPG7z5arPvEx83n7oz8TgFwAWNIBfYuk+1dX9PzrL5R3/OaHzU+PfP0uuf1P69uxads6ed//+LR1aAanVUgEvRr8ur/hu05oa1RcYJdqBZGf/HG3DLy0Wt5y7QY5OJSs5w8QvPeBg3LCB24UWAhmpCzGEw9CGwFUAYkGkimcm7OwC0UkGMiDq2UplielBO/Qxr60W8plGxKJuMFiC3uqL5et01sAYFyBRaiBimtbvjA1AkwIJ2oeklEWgWrYfIRpMqrQ9QAvBOwCNW6NTVxpbVWIAKcA4EDqTHXheC/QyehFv9+V/uK7kQAbh2L14LXexpfS4RpasfezkqnkQ4/ciMhT0+61vsGstNemkDEQVBkMBCM/VjGPa3bXNpMvDvC8cYL1xnPeL2889wN1DcUXhCHSSUt2ORgZ5kiHO8K0gIOsbBaLpAswa0ATk2a6KRxU0y0AnRogW60tHVVcCoBbIHL6aEqBlAIpBVIKpBTwUMAFwH4TqmgVwvLRI3Lwu3d4wyDRBhgS4JkCwGhi1/pPytDQcvmH3/6eHN7FMDi28QRS+JzvCOzpFF1K4yUjBX7/Z66W7iW7pDTwggHT//H5++TRu2IcZAXPL9vQJxded6Jc/IsXSqZzQOTwP9ZUXld+Qqpjm+WW375TnnlwVwi68T6k8VELfADArv3o6bL+gk1GAi1j94tkNxoJtFS2ybc/+2W58z9uM6AwKaGdZ119nlz7f77XSjwBLBGXtnOLkf5++7N/HpZDBgAZAiwXZQCcv/2/3FQndW2kDqDFJT9/TT0Ih7pyZpPc/Vdfkru/+nhd9c++dINc/5uftMAzs8GA7H/7739r8uh+uuBtp8tVn/jV8D7ppuvMz27/gtZoz8f/4rcMTdCOx25/ZEpfvO9/fty2d/zOGvhNIjbBb+6gZVjgin6Lc6imy1op8vzfWTVoeIRuJA28dERWve1GKfSBcWOtYBEReNKEN7UennGmhq0vwpQCBBufPADL1bLxuwMAnKl2GQAMSSNSGDaoYkMnQTWZKrUEwJQWm/wZSoBrqsimoEAqqyXAtOkNVaCzFiDDDDKXs6afNdNNFd0mIQ5wJojyEuKiQPJLWAtnvUhxANgTRKZOmOhKgY0n7TLaoCLWBOrIlEFaBqFtl0lVaN1aoItKZSrWTrdi1KOtGjgSnHsZtWfFADC0cvG68SJcE5ACABugHjhGrnnxn+cS4CvP/YBRgdYOqrTKsya+y4kgYY1LceiLAy1CFQISVgT6Cn6fcg3UkCstSIBNmTOQUGUM0hrQjSnXGQFQI0hcl9IwSDPQO2kRKQVSCqQUSCmw2CkQqkCf9k17jp2mF+jK0LDs/9atXgCMd9AGOAoA95wMp1TNJdj9ZlZ9SHY9e1Bu+dxDkSC3kRIpAS5V9srYyDnyvS8+VAdco8oggLz0hlPlmo9fZG1FIQlGWvZpeemul02dkOLANwAdwON7fuMCWX9Bfw1E99xoYhS7ADquLQB7KAuA+sbP3Cxt6zYo6eqmOvBHEB4FGFkfgkZKbzVwZB1QDssgLbTE1YDwTP278SyeC8G6AcB9IUjW0nnk27xllbz3c79vAPB3/vdXZPTweMN9zPp9+gufMvRwATDqUujKW8B//norAU5SedbAFzbgSJWdjQFfEq1H5Mj9WXnk7zfJuWe2S743sDFPGKQAwH2XXCe9mzaaXAC/Zdj4GgBsD9M4S+cBpBApJjinGwAsZWMbbEKNTsKLsAVnxB4AYcXiuAl5qiWKBKiQqlITtTRZsw2264X6HoCxgCiOpBgxiK2jW1S0VqY+z0OAFwDHmDjAUq4PwwQwiNQoADb4ISEOMBgDcerPqFm5aHVWzTpZh0WU5Dqw4bVSYhualR6dqwjnZiTJANE10M/wtDVqWDxkoF2Arg1eMo7MLACmDbAGwD4JMMD5g7t/IA/s+mE42uZVGCSXA+tuSJPF2gCIshFO2sBsf4E/1EJqAQAT7BLToj6UBE/V+w/qmALgFjorfTSlQEqBlAIpBVIKRFPABcD1KohTn4mTEJcNAP6mbLwEdqbxKUkCTCdYzTrAwtsoAf6Xz/1IBg84qqlBdQB0kKAq6yYApZv+8HJZvm6p5CvPSil7ltz1V48YCbAGZHgO5egyCCavvOl0KwmGGnPnEikd3hBKkd0y3PcDPF5w7Qnyc796heQ7nzFhc8rLb5DqwEVy2x/e4wXiGoji85rTV9TUeoM4xf/2P/7MqGEn1YVtQf0oFU0CwHG0eNMvXRdKgvH87Z/9C3n5if0hcK0DwEu7jYo06rfv+YN14JbS+V/64m+HatQA4pTqRzEVUHcN8PtWdslN/+u/REqA2Z91AFh3jgt4AXaRGpH0xk0Dxw549UrXDnvqgwDA3RdfJ90nn2RuAszaD1aVGaq5iPRljsuZmioywC+cTgEAQ322MgngZEOcUloI0EcADBVlI7EMwv0gH8AqJKvIP1msoQdXwms0VMM4wW6o1IpUs4EkNGsdN9k/K/nUNq2mXTEAmBJgUshgCNgzBz+ENsABeVx5WaZizQjikgbAyKOFj/BXhCiwoDG8MZtqGiAc2PSGzMNAyhuA31ACbMJS2YqFvsYCR1YEwHB+HHSszUcP0YFUO5cvGNxdw3mBPbUKTaufd3EVPIHfv/Mu88c0JwD4mm03ydVbbqojMAnqqj2HhMbiPYHF26J/prjPbieTcK0A4Bbhs2QQpCxIFgBX6hkpwcAPJf8pAE6csOnNlAIpBVIKpBRIKTAdChAA/8np1gZ4uqlRAIzy4yTAAMB95+w23pybTfneK6TSd7U8/M3t8vCtz0wBUQCnG8+xMXxh16uBlqsCXSkNRAJgqtN+5PfeKg/d9oQ8fuerU94DEL3urE1GHXr3owPyld+6f0qebW+xIZmeutc6YmJC+T//mUvklGuXGylwuX+bAcBUxdbAdcWJ/bLtTWuMF2sk2D0/8+C+OoCpbWcJMF0ATKkxygCoBKAkoyBUgxaJVB2G2jiAJZxWRdHcAuiLjeMrF9zWA+C1Rrr7j7/2l1PAuQbAqCNseO/5pzsFoHZ8pBjJzEA+3F+zeZNycgUv3FPbgd9CCTBVoDOBZJdevpGpFcDrDuYekcGfZOWBL/cYR1gEwKWho0YaHHUdfr0iPRe/U9pOPskCIMTENR6gAXwrBgDjNxNbNhPYlgL4wiuxueL3rEgZ0lwLZmlSCdBHdVxIdAmA67w00yMxZMzay7MJiarO9CEQsyf4OqCWC9R1lWdoAGBKM+u9ULsoJQDUjoanEegaFWCbQpXuGAAs5cb8H0VJgY3D3kpWMtWsidfLRCdY+G5pFtgIl4P2BhJcPA+hbw5auoE5qHVwpUMqWS/aWfSp4wjLOBEutJv+rNUvEIgGknifF+j29k6599U7zR/TnABggN+rt35wiuqyISw4OBCRg2+jv1erUijYOLmaE9uoE6y5BsDWLCEcqkGcYNsNIacmBcDucpl+TymQUiClQEqBlAIzTgEC4D8941tGtFGBTuU0whyWB0dk/7dvaUkCjMb1nfmqdK+qNO0JmgD4p997Ue75yvN1oBPS1Y9//hoDTOHRGarNrjQSEtP3fPoy6ex+2tA4SgJMAPyJL7xDxg4Wjb2xVsfFfYBbqEIj3f/PPzN2rxq4Aph99I/eau5DsuvWA8+/5ZNniAQgrDR2dqQE+C0fO0POfc+JIsODIj19Uh3rr1OVJnD8yO/+J6P6GweAAf76VvYInGj19pdFO8hac/IJRmoaJQEmLT711d839//2k384hRZQcYbzqSjpLgGw65zKlU5Tmv3hz/+moZn2gA3vz8/c+RN54aFnw3mBvg6dWhnP1PBoHdiEZ/o8KtCdIkNfmurReyZnHVRgx0UGd1kAvLa6WdZvqff7474OgBgAuPeSGyR3smWeMPRRtlqVPGS7QRgkA8Cg9gwsbMINVQz4tRLjrAFf+XwhjBlrwa/1rAzwaJxjBfak+Mw/guHODus8rg4EA3wZz1Y1YGZk1BFAGVJgU9UAtMJWOZPLSh6+i7IZySOWbagZWrFg05h2IgFclg3oJwYibsAvwEFag2VqxJoMBObWRleZYNIUE9e2bC40zQQlwFjgfQDbbCVnQrgCl5EmlBLjWipZ6Tui7fB3A2ihsmwsfS0ADqXegQQ/lBIjRGxgD2yiPGWRF89kTT1yhTYb6qpsQ17R+hUhk6rICOl9oOdr610J64/v3R3dcver35N7t38vHGZzAoCv2nKTXHneB8NwQAwLZIJVB02Yep3JmTjdskDeFmTItBYPbJanW4u452bfC3S9VfonH7rAVOVvfnHlTDclLS+lQEqBlAIpBVIKzBoFQidYpwIAW58i07kCAO+97RY58YpzE+uqVaD7T3ldEAeYXqDx4HQ9QfskwJTMAgDDI7MrAW4GAP/SH7/ZtBEq0lrqit8AcG/+/StlcigrUMc+vHOwTioLSfQl79sk0pWXh/7hJfneF5+qA8gApJAw926YEOk6KkMvrJpSDt5jAPBbltpQO8uuN+rWX/2dH4UqzgSob/vlrXLKtZuldHii7j47yTqYgodlHRs3AIwJwFEDYJQVZVsLWlB1OU4CHAeQWb86ABzEOjbxiJECu+FHv/t8OOYAgGGDbByB9ZetZ22EhArCScXZAIc0p/02SpxJqS/KGxIpWofVhsHz1Je6JD+wRk68uBaz2twLJMFs1MSeooyNjkjfZe+SthM3KkAWSH2dKCowowVkJHhFOdl8TtpyeSkVy5LPWPXjMF5t2XpfJgC2QLMGMvE8v48VYSdcU1umHapVCXZBb83bs+kuhPEpTyqAO5XXhjoaSSegYg4AL2dUp/HdAOGs8X8du8YYdWjWndLhMEqOBaGmdNjWKhNMfjdOriJ+t4qoGSmPW1DOcEcEwaEzq1yyirVP/gx1cyq9Wntseui2jAEEamb9wEqw9bYMAsMEgIQcgBt9BDV3AO/git9x/z5IgOcHAL55SkfWvHjN2p7XQsHRnsWaKlCFbGrquQYzpwC4QUKl2VIKpBRIKZBS4LimQB0AboESxfGiHLj927Lk1H5Z0ttvSoKqMz7zqot//Pt3SlZ2yQnbloYAeHK0Tdq6JmXFRdubVoNGDGBIbb/z//64TqpqAEVg3wsJMEIb/cvvBqFuggoRZEECDC/QPhVoAuB7/+kpefC2F6eo7f7KX78t0iEX3gT7O1gAACAASURBVHPdfz7HxBtGjOKXH3hZvvo799Q9H6pBX7okBMCupBnVftevXiinBHmkfKE89E931km+CVCtY61NMvLKDvna/3yqDpCjnMveu1ku+ciFIsOvWU/GSFD9bQ+8E3eeL2OHTjMhjFzvyfCuDAkwEr08uxLcX7/1s14JMEIbwftznJMwMCc+/Pk/sDGG4dU62xXEDd4WqkRzbAEA13mXZlij9otlbCA3pR14DkwHSPXzyyCJHRARjN8BkbFXLC2adXKlBzoiOY2IFEcyMnmoasZ1vlAPgNdstPOlfd3UUFsAw+WhTgOAl1z+LslvXFdvMug4rqMUFGAWn63zJQtMjZ0pFDwC6aS+RwDM83McAC4imHATGqiuTyIfvjH2zEpy7EqR2zqATqfa8JPkUZqxtbYgxBDsK+JhKAEt26ilu/DgnIG/tkC0rO/xs699OkZy1HJLL9ZRvpxMCFrgpxhHhQT/darTytM223T//ADAN8tVW6YCYJ8Tihb2qBl4NAXAbhTkVAI8A8MqLSKlQEqBlAIpBY45BWYSAO//+tekf0W0Omfp6CHJL1ketu/JZ16WniV5WXcGdEJtAgBG6jvpgIkHPDkqDQNhAGB6btZqxShPA2BIgOMcZb3/dy6W9etE4AW6ERVoV5Xa1H1llwmn9MyDz09RxWY9Vp+01niL3v2z4SlgHGUY6e7PrU8EwKauCJsEW+JvPiF3/KVV3SaIpAo01K0B7HY/aoG/dpaF/BYAn2LAXrl9VHITXRb0Td5vyoMjruzEFXL7Z++qcwgWSoC/8ksm33d+7+uR0nCfBBiS2mfuekh+8Dd3NACAd4mMBd5rVWinZ3/0ZJ0n6hoAPiBSDJz9dJ5v4jG7UnnUHQD4qvefEtpT47fO/pyYflqyRiS3XWTgR82pRgPLFkWKAxkpHa0KYlUztXWJjA/UVKBXrKzZk+Z6x+rWAIBfJALg3Ia1dU6QNNhBPgA4E8c3kERSymuAU6VqpMDVUtl4fCYw1uGIUEYc+DXjIVA/1rGBrcpvzemVLoONYZlumNe6xjrAuh78mtZJxRAyXgLM8mPbUE12MMA46GyTvkL1GdLfJCnuTAFgTRe2BQDYqrjXx1FG3poTsXqHXNrBGPPcu/0/5L4dc2wDDPCbAmB3+Lf+PZUAt07DtISUAikFUgqkFFj8FJhJAHzgO9+S7ODL0tnV7SXc48/uk+Ube2TTtpE6FWiA4O7lI007w6IEOEot2QXAUcCVeZK8QGsb4Ne3753i4AqNPn3bCrnypjdMcZKlHW319h4y9EHc4ihAZtSSP7rBKwFevXFV+B6UpyWolDYbO2ER45Drm3/06JQQQnjX5R84U0oT45Jv7zDX9v4lkoH6b/G2WEdcIQD+52tjnX0ZG+DPXCmlo/uM+rWrdn72pWuM12vcO/gqJK9Tk3aCVZ14XDITtxrpNMJDZdq3yZd/9bN15VICfMNvXSn5ZbtEDt9uVZlXfkJGXslFSsGj3kvb6LUndMslN2yR3tN6bYzm4SDEVdwIJz9n3Ko7g4ljAEpeQhAMADy0Oys/+Ya1AdYAOK5YowJ9+Tslt3GdLS9QQ3bDqFKCSrBDyaQBu1WrWlyZLIVxgBneSNursg6RIDJnJcsEhgTC7vNaOoryWBYlnHHtpAAwSgKKZ+ClGgkwz9q61l+rkHgblXBYMk+9Gk/OxjYW18qUaxXxeaFSXMmY4FHIhyulvqAh7G3ZB+7VJ8BUYX4jSUAA7dIemVHvciDNj+p/S59kFWw8d88r35X7X/1++P45sQG+eisA8IemECGu4+MGzLH9PZUApxLgYzvi0relFEgpkFIgpcDsUGCmADBqd+iHd0pxx+NeAAwp11M/mzANOu3iaij51S2kFLiRkEgQCnWf+EkDKKEu7IY5cp1guTbAeC8B8Poze6R05MVYCTA8H8PGF96mXQdXKAM2vmdfenqkoy0APoBjONrK5vtl5OiGSAAMEP32z2xJBMD0ggwnXEgu+IUH6Cs/ttUC2Z5J2f1oLhIAA+h1dNer3p56wUb7rDxmpMJRnqhDAPx3V8lD/7Zjii2zBuDjezPyr3/wUCQAPv3KTfLvn38kdnCHAPj/+7CV5hKA9twoUrhW/ub/+HKdWjcB8Nt//Q3StvopyR26zZa98hOx9tTsf7cSiIeMtO70FXLdr5xrvXsDgAfS8br8jn0v7mFcao/mlAITAD/2lU2yqn1JQwD44IGqrLn+Oimst/bCoWOlKfa41gbWOLMKzA1D6aBkZHKiGKpAa0kx8sMhFn5LkgBXGXdX2QhHgTUCYEOHADDzc9JKpgGkVmfmM21ZqyUSZ8NbnixZFXHjDXvqtfYcbIphQ1t/rcJzc/A70LWR9xr/XtbKllJz9oErgfcB4AxjwcYQIarNdVkj+lvXIQlAs853v3yHPPDaHIdBSgHw7GzoqQR4duialppSIKVASoGUAouLAjMJgI8+/LCMPnu3FwCDgvt2DsjhjMhJ5+aN3S/tf6kGjd8a9QitAfAX/+vtdR1UZwt7elbGh5YIbHfjQhglAWAUDMB47pWbRTteIoACOIb6M5ILxOkh+o03nyvZwR9Jvv+0RAB87SculI7eo7L7+Yrc8YWptrsoDynKbhZqzRe+81zJF14XKT0m0n91rASY5bij2oRjunSJlDueiw3FBFpceN2J8sA3Xp5CczIKOtZWJQoA4wEA/Z7Vy6fQUhcWAuC/fWe9BBYAuPN8+ZuPfysSABsJcBBP2ZTXAAAGLV0VcbdvjXMyOMoCYyHw6AxJLxk1BLlRobw0AB54bqk88e9L5aRlbd75AtOBfS8dlI0f+EVpW9prAaACQvzOK8Gslgab/FWRibHx0AmWcbgUOI0C+MVzUQBUA1ztWTlKWBcHhtmnUL1OSloFGfk0IIQUFgA1KVHCHAfifQCVADdawi6GRi69tZqxd3eYEt+4/gmUH28DLZINJLxunqnq4vW041tAFwDgh3YFpgSweF8nUrCa9g2nzJ98rS25J5yiimMiA3tqP1699UOCv4WVUglwKgFeWCM2rW1KgZQCKQVSCkRTYCYB8JGnnpbxR24PD/RQ24Q6NK+6BlEA2K0hVKGXbK2PlRvVCh8ApodnqB6Py9KWAHDU+wkiIf0F8ESIpCggjvtb33qqAcCFvi2ye49ESmUBDDUAjlJd1sBV2/0yDJNx6HT4zwL13/8eC4Dj2qPDMSEUU1Qs4iRawNmXVb8+JON7V0yRAONZxDIujhZl8ECgJxxRoA8Af/nT/zFFBfqCa0+Q63/zWqm039ewBBgSdUi+D24/IK8+f3gKEEY9TFzlX9kqMnCrFA88IDJWbTpcF5oIJ1jbH2mXF29dLtvOWhO7NBmb+fWrjCO5nQ8+Kauue5cUAgCsQZguQIcuopQY943Kcqls/ij5paOsKKljHID0CZjcslyQDKCdlLTk2pUcQx25gBBO8FQfk/TzbHetTtY+OnSzHFFGHPjE70A/pk4qjnFcP8TVz0c/DcB1fOSoeul38L4uP4pBgfsAwA/v/lH4eAqAGz4dpAA4BcAND5Y0Y0qBlAIpBVIKzGMKzCQAnti9R3Z+8xaj0umCX/c7VDp3HnhdTtqyTHpWjUSqQYNsS897SXrXJ8cFTlKB1h6eAYChJj1dFeg4wAdV2UtvODWM/xsFgKGa+9ZfPtcA5MqB70p25dtkx+O7pniBxjvOfeN6gaS4Q47EgmQAtkJXIQSQlFxqSXPHkkmR4n2JEmC8j2CaKr/4De1hPOJGATDKQRlXfXBbnfp1HAB26Zkkff2lGAlwFAA2df+NKwxQDdWVe26U8YHNkUAckmx49u5Yu8RU6aF/eCRSpRtS7Y//+TulfPhBmdh5S8MO2tx2dnVk5PkfF+oAsHYQl1kl0rfstLrHdj62XVa9/e3SqdTVo4Dr+Ph46JCKzq1QECSvAJ+It4s/SkIp0QQwhETY5wU6SkKr6xGnIkyg6AOAbLQG4ATCBvhWYL8bv6Dq8qOk0fk2G64pLiVJiCH9NhLzhPXcp8JM+sUVoSX7qAtttPm7W777XZcfJRXGfQDgH++5OwXAze/LfgDsGwA1f3fNv72RJxqdYI2UFZWHHsg5KT/18IUmWxoHeLoUTZ9LKZBSIKVASoG5oAAB8J+c8u/m9T4fJDhEx6nflY8elu3/+FXp7q5J9CgBZtvoIAuA+LkdQ14ADFXopVtelXxX/KEVZdMLNMCtdqgUBYCn6wTL7R+AWiSCXzqSAgD+y0/9e516chQA/tndz8k3//djU8IowTHVxe85KREAmzBI126W8b1HjT3yw7c+Y+pCNV46mDJq0Ak2wIZ2gR0wAHV3R1ZWnLRSzn/zZhOLOEkFWtODtAjBb+eAyOF/FOm8PBZ46uepqt63smeKrTCAZyQAjrEBjgLA8GYNW+Yf/u1PpoSuCsMgdQzFxl52nZiN7v6LaU9XAOCffL1LBl5aLW9873WRYcJ04QgjNrHnqCy56m3S1lFzcqTnqnZ6NTExYYAs1YHxHcAHYKqjEO2lne/zzX/Y1iLx/MuwQfzuO//77icBUAN8K5lEL8won6rcaD/WKzAF0K6ODti6J68jen3jehhKVwPwYsyBY5KvfeWSpV+cCnuhMDUUVjMDLU5yzzaMjo7KY/vvmw9OsBanCrRvAMw1AK6zKXC8uWGgcQLqCa0/53L1bsZ/5cHzzfhMAXAz0zTNm1IgpUBKgZQCc02BZgFwnA0c2lEZHpY9t35DcpOvm2Z1jRdktMM6Eor6DAAMT9AIhUTb3yh6wCFW9wlHEiVucXGA6wDwhgkZ2tUeGQapES/QrBvB3rINfcYG9uJfvFDKYxMyufOL0r7mWmPb69oAuwC40nd1CFyjvDefesmmWAAM6S8ccUFCXMmOSXb1mUZqec9Xnq8D3TpWcJwTLKhbb33XZjHer9s7gli4aOmACf1T7lsRawOMXJoWCCV07ruutmGDAH6NA654yavb1wD+xZHhOoDqU4H+xm/cWRf3GfWJlAC3XS6lynWxANhIgOVIGAIL8aSfeXBXyJzQABixosd3/t20p+7EQFZe+GaHbNpwuay+8BwZH7ZzJCp19BTk9UeelomedbLyisulKtYGFSkKrNLGlvfwHX841wIQQvqblHwAGHbESEalGiF5AgdXUdLWqPf4BFRJ+MEA4Go1UQJMm2a2g/bQtv25OvpF1S9qfSOtDXRukX5VZUTtgmAU7/Pi3Mig06rjpAf7qlgsGgA852GQFqsN8HwHwDpeWZy+f5T6BQdeW5uNI0b372kc4EamZJonpUBKgZQCKQXmGwVcFWjf/s37UdKn4nhRDtz+bckefcnbTEiCGQrJB4BRGEBwz8lHYsttBAD3bOwVxAGOss+lAyuAm0ppINILNF8O29UTz1xtpaSbTxDZ/7iM7f+2VMZelfaN0fGIaUMKyW4hu8eA5ChJNN6BGL8ApHEq0LQRzleeNVXKr7leXvrRI8abslaFhhTYepPOx9oA2zjAFxoHU3FxgKO8QJMWJ56+TNafs9R4vja0GHvChE8y4BepAQBMJsV7f+10+dE/vDwl3nCkBLjtcpH+d8vdX/hpnROtOADskwB/5PfeKlCRRwxoxJOGJsGOx/fMCgDe+WS7vPaD9XLeWy+V1WtXJQJgkPDocy/I5PqzZOl5Z0umWgPAUZNhbGxMOjo6DJCC5BN/SJAs+kIQEejFTTKGUYo6H/O3VgAu3pukIgwAXK0k2xBjXaIna8Y6pioxyq+CfgmOqFwbWnedy2TzJhxRXEoEsMZ2uWa/HKWi7Fs4PU6kDaOD2IQ24PgOyTYZIT/Ze3cKgH2Ejr6/8FWgfQDY1aF3B2m5XKpT//i/Hr3EkCqVAE9vRKVPpRRIKZBSIKXA3FCAAPhPT/u2qUCjADjusHzwvvtk8sUHvI2BRPiZ0RGT74TTOiTXXpLyRN5cmfgd146lY9JzyqvSuTJahbERABxnAwwAtnnLKnnrL19iQhQhlbJnCWIKP3rXa3UgqGtZhwAsAUxD6gt73tLQfWHIm3zvFQLprutpGu8AIIVzK0hao+IIsx4I4QOQnK10RtoAhwC4vUNyne3y8gMvy3e/+NO6GL+UWH70j94amwftDAGwvCwydlSkc4m9TsDL8f1C4Og6waLKcs121kqMp4QIahAAw+nWmz91hdzy23dGSl6nqEA3CoBH75fiSEYKKy+T8bFrpvSpAYddedOnbb0VEwMZ9Lzlcw+ZcaAdjM2UDfAz3+4O1Z99E4US4LbzrpD29WslG6jw6nmqP0Pdub3dqjlD3RXAR4NfnxdkX31ySv83Su15NgGwWZ/K1ot0XBgk/J4vtBlnX2MT4yYcUntnh5F8T5ZLkqlWrBOratZ7hagZ+WrXjGTyyRJ0H32rleTnffRvFACjbzQAxriA9BfMkYd3/1Du3f698FWpEywf1cP7iwMAu6BWf48yotfkGRkZDgcWBvuvP36ZuZ0C4IYHUZoxpUBKgZQCKQXmAQUIgP/s9O+Y2vgAsK5yVF54gj5094+MHXBlqCjZ3kLi9YVDE8YOuL3HqoEC7CK5gNgHgpsBwK7kVatJJ0mACfo+8YV3SH5ir9AOVMd7zbSdKG0bf1mi7HsJtDpXFIwqblQoJngahpQ4yVM0JNDXfvR0GRsoy/bH9spT9+6O9FoMUI9wQEhwuOWCZPwOCe4lHzjVlMW0euMqQR3z2TukNLLahBuKA8Cf/NJ7bazhsT+LHs0eAEyJNdS1N1+2ORYAw/kU4hLL3q/Z9yy7XKrt75Z7vhQtAQaYnnztNsOcQKKN+D1fgWrzvjpVcTrBAviFhsC/fO5HdaGV2DA4J2O5k0fua9oJFsZJcTgrD/9zj+TGV8hbPnKDV/qLd+986ElZef3bpW3JsikAWKu76s+Q9gHwwLFVV1eXaQJAUKs2pi4AJm1mSgLsWxIpoAIQhCTWvUq5YkBqFQC4OCE5yUgBADiTlWK5KHlISDMV40k67lrNQs06K+4V+Y10uQU7zlJEFCi9jiYBaCOB98Qeosoz6EgVa9AMYwFjorOzUx7ceVcKgH0DLfr+wgfAvnZzAFKNgLYOBMbZbCYcWMibOsHyUTS9n1IgpUBKgZQC85ECBMB/fkZ9/Ny4ukbZ+tVJoLZvl53f+Y50VgbCIgiC+YP+/sTLg3LWVWsNANYSYC391XWJkwQ3A4BdL9AuAMb7oKLsAqE6qefwbhk59KVIENS1/pPG23TU8wjJtHxZXp5//GAkian+XN3/j9K56h2JXqDHR4pG6ovk2hHj+1s+doYYW+Leo/LSw5N1KtL65QCATMXRkglP9J5PX2YkolTXjqMFmAHZyVek9HqETWxnRvJ9HzO0jPK8jXdqSTWciEXZ3tKhF6Xtpr29VxhP2mAkgAHABBVohEH6uV+9wkjnCVQ7Nv6n2LjLaD/sl0cGJ+Xpe/ZOAb8apG84a4Wgb6DuHhXrN3beBOB38GcnygsPZ2TT+vVy6psv9AJgOMAaeGKnrHnPuyXX2yO5qj2Duz5q+BtAD8EvfoPED38AQVCHxuek5GOAZZN9SIVepOPe4ZMQ+ySoteehSozK1F8rpn4VKZfhDGtScrk2yeezksnkpFIp1cU5jqvjFLVner4VgOvkVdzXPg2Ao9ZSnw1wzkN/Sn5Dx10V0KIc2mtDDf7+V+9MVaCntxkvfABM+wAuGDQO14uKSxu9KHR2doRccvz+nx/YZrKnEuDpjaj0qZQCKQVSCqQUmBsKEAD/xZl3NFQB99DmSqDgCXrHP32tDgCz4CggTEdYK0+oSX+RX0uAXTAMENy5eqDOMdZMAuA41WPUC+DwF//bJQL727hQOARnlAJ3dBXqVGkNgOuoP0nTdvWaj19k7HGLe28RAOm4WMEMXeSWw98BGq+86Q0GxBIAR0mAURc+owcApMdQxUYopd0/G46MV9wILQg8kwAwpN5Xfmyrkb5COq+dT6FOkLyCLgS0+K1taTwAPvvSDVbyHdDRAMEEAKzb7YZiIm3C+MqHXpbRo19qaK4wEyW/4zvWyuFXl8qe7aNy3tmbG3OAtXe/8fTde/XbpNBRkLxUp4BfHboI85G2rwA7tPvlvPUBLB8AzpTjRZAAXb4wP77yvQBYlCvmGD3oyVJRKuWqIORRLps3+tLgG2TiwweH/en6OKjXFq1IBu9s0IY4apBQBdq1ow7XyGxyJX0AmN6+0c8YFxwLtI3Ge1IAHME5cTkp8d+TWRC+Ad6C9kBDi46PAwOVECQCX33F7yMjI4ZLhD/kZXw0BqUuFifM81QvSCXADXVLmimlQEqBlAIpBeYZBTQAhmpfLgPbuHgbu2q5IhWBbRzkLPinWve9ND5pHGHJLuugyZeOHhqSgb6+Ojtg3zO4D4DcvXxEuk/ba0Ik0fYWdrtaxTUuDJLr4ReSWUg9oQJNAHzHF56aIg2k/S1UlJPUYAFeS+1rQ6/DGgS77QP4hUfp9/zGBbL6pLXGm3R18tW60E7aIVMUfTQgBmC85IYtBvyintmeVcaxE6S4e54/OCXskgsA8R3xfD/4u1cateQ9z+6Q6dJCh6fa9/zBKZJq2FSz3QgfpZ1PMa4ww0zFAWCtSu5KgF0V6Dgg7tKU7+5Z1mUAOOkJ6S/6ppEE4FsuZqVcFJk8vEQGt6+UA6+JDB8tmfBHvkT73/KyTdJ3yUVmzuUA5pTnZe2JGeUB8BAE0RaYzo/w3Xc+9p3fMf/N+RcOqaCCLJm69QL349YPnruT2u3zQl0lio15CQDv+MSYAbwdne2Sz7VJqTxpAHEun5VyCUg4qHzE1QjYg9/xKhN0SX0XKVkADNvgiKvx8hx330SZsfjDBcAu8I6iUSMq0Ohr4+07nzfjQIfEYlio4xwAo4enqg40DICrHiV036xODCNdb4MU5WkSv7mglYA1igPlTqhcLh96RCN3BFVmGVw0vM0IMnzyoTQMUqO0SvOlFEgpkFIgpcD8oUAIgM/+bqRNXZytXdzvmUpVXr/7bpl45IcNNXKomJG9Q+PGDjjf5tHvc0osTWalZ9WIcY7Ve/JlRiVWS10J5NadvkLe/5mrrZff9rUmz51fei4M4YN8m7atMwCYTrC0J2DcJ4AFGHrjzecaYJkEgGkLDLVeOtNiObhScgvABpBFG9jy4QeN9NfkCdR87//nn8ndX33c/OZKkwFUkQCgTzq9X06/cpMBrRMDR0NVXUhLC6d8VO7+6x+aclgGQTPLQDmoC1SCEY/3snefYsrSktlmaaFVlR+87cW6d+O9iBvMmMfV/k3GphcxjUEfhHtauqzD2CjDKzbBJ4AlJcCgDfKjLLQLV60CTQCsGSSuYzM9rEgL0AES7m1vWiPnvG1LHT21Gqy2/3YHfGm0Bn6PPLfW3D78unXydum73+5Vfw4dYJ1xkbSftMk8Vxwfle7ubiOYgcdnglt6/9XfKbThGZjqsQ1NTE+mOAwJ51NJAJhhlKZbh5rGSdZ4dIZqcy6XMcASwtOjR4fMd636DLwD1egyOksC51eSM0A141yz6NwEgGvrPT38ZGgG51QqlBRK8zEdNK18NsDoc4wBlIkxAidosP/FZ9iCF8sleWDHnXL/jjvDYo8jJ1h+FWbvwDyGAFgPDH6mBJcTgba6BMXoZG23696fnCyFTqxcCS8Hj5cGKkMKgJuhVpo3pUBKgZQCKQXmCwVCJ1jnfHdGqoT99shPn5TX77hVOopD0tbTU1fu5PDwlN9gB7zh3OWybLXHwC6ihgDBsB9GmKS+N37S5ADg3Ltr1HwePDAqkNpCHRjSXaRM35lGqvnsD3bJ4P4x89uWt50sm7ZtMGq2SG0n3GC8AT9/zw45dLgkgweG5fCuQYF6LVSDfQAYZ+1sp3WIhfTIt56SFx45JMXRosB2F2UhAXjDodW6szaJBr+mnm0nSmbVh4xn4qe/+4Q8/oN9cvDVgbrYuwCqCMl0ysX9pgzz3K5nZWz0B8ZO1XzPi1GnnixfJI/edYc8cser5v0AeQCZha6CsUvuWb1c1p/eK539OSOJRoKzLzAN4ERrOrQgIwBerx/65xfl1ecPm/oDrNLzNhgTCCMFm2fU8dXnH5KxwWFZdsISWb91m5SO7gu9bXMIkDaTQ1l55sHnZffTR8KyTRzgX3+nFF/6+5BJAQCMPgUdNfMDzBG0H/2Ca3dHVvpWdcpJ56814wFetkf37pDskA1z5bMBRf1cyS/BL8Zqo+rPbOfOB5+U5Ve92XiANn1pQJ8VAumYtQx1Y/JkAAitFiM1FRuRMM7EAuBTgfbZEDdSB212wTbyOXi+1tqbdAqFZ8qB/bRkrR5qVBginwp2I/VLyqNVyKNsgH3l+wAwntdmnQDA+A4ADAdopWolBcCWgxGdfNyI1lWYkyXIPhsj3Ofk5uAn4CWHS4NjbQBuf7fBpqkmwAGvJ5VvEOr7KQBuhlpp3pQCKQVSCqQUmC8UmA0APL5zl+z6+jeMHTABL67jhV7pLVTNb0gEx/AE3d7XYdSgkQAUIA32XUlD5ltz7snSfslWAxghtUR6fed+oVdjrVoMz8b5JWukWqzFFtYAFKq7uWWXSqawVIZefs2Uc3DXEenua5MzrzrD2JfG2QCzXgTBAHayygI5qPkODh2SnU9bJ1iMn1vad3so+U16HkAU9UDaeM4KGy941SaRiReldORFmTz4qFHR1ZJJXQ9IWQH+8f4VG5Ya2iCZGL6g/dF9FvRW9oZltUoLgk+UD6bC7ueHZNnajKUjDuyBsyowDAytlvRINbNCMgM7wnpEgU9KddF+1Ju0AU0Rpmr8hT+vA61gArD9Lz08IO3dCE11et1UxHPoc4yL6uDPpDTwggHRSM2CX9r84lmMZ0h/D+0cljd/7D0NTX84wDr64hFZ89Y3GwdYSO1tNckvzrHa1hNnXQh1XACM5xYLAMZ5He3kWZ8YAL8R7NHeFbTRANiYbIAWAYiJigbjU8FuAJEpLQAAIABJREFUqOMSMs02AAbYBU1AHzcOsmGcZCQFwAsBAOtJq8cTOjiOw4VOhw2vWawyNW/N/Izfs9lcCKD5Dk4eXH1e8tyxnQLgVpeE9PmUAikFUgqkFJgLCswGAC4PDcner39dSq/V7IABdgl80U79fXSiKjsGqsYbdDNq0AS+BrhNWucxKzetlb5lp0ll84RUe9qlvX+tAXSQMGrbTUgQcx0bjX0sEoGj7gPmyfefJtnelSLtpxpgBAlro46QCESNKnDPKsnm+8Oy8K7x/TtCaXIUyNLPox6VtpMNcJfcEZHRg1IZOmBAmkzcJ6WilT5GATX+DjBL8A/QLEeHpZIdM2WUx3dagBDYuLrhnUCv6dICtGxfc62RvmuAObHvrinvQ14mLcV25weBvRlPKy4IGRZREuPI9uPBiRcNDcP3lQakMrzf0MJlJPjmJ1SezVgaERl+6UQZ3t9tvnNMv/bCuGxat15OfYvf+zPVn8d71smKN14evrqQz4bxfSHEwdkWdp7a+RHPx/rcu1gAMEAthVoEugR7AHwuA4CEM0Iyml8GEmAz3wKcwHwLHQCDCYBxAZwEr99IMOsEKMY9yWVTAJwEgH1G8tnQJbhvOYi7nywBJsB1BycHJjlemAT803XGbxogI79WB4EKdNTA1xOlmZalALgZaqV5UwqkFEgpkFJgvlBgNgAw2nbw9m/IwSeeMWrQjaTtE22hFJhgtpHn4vIAdMBRVlvXpBQ6rZ1srs+qRed6j0qbxSaSK1htODgr4meWqX+DdDI8IzToBEnXzQWTvJfLvGqAa6NJg0MCNNSTbUmSUrIOUWVEvZ/luvdAp0zpFPNzqfJKo1U3+fLZk8010zsZqmib70r73ZhqNiFxZV63XW7FotqPPK5TK9/7XSaDVnmG1Hdwz5KQIWPaHGgzbH/isFz0C9fIkt7+hmgG9efOc86XpeedHeaHCjSAHhJN9gCA8RkxXgl0XdVgajjOtorvbKtA09aZEmCqgwPc4Q9qvhrUavtnSn61BDjKz1BDnTPNTLMtAQYNwAQAJsK4QIJQLzTvTAEwSBKvAj3XAFirYEcNTnSwBr4EzBz0DPStJcBmgQyAe6USqEEEnvQ0WE5tgKc5q9PHUgqkFEgpkFJgwVFgtgDwoXvulQP3/zASAEMV2gXGlALTFpggmOBBA4mkz74OoDQO4BiJABngGMDYl7JtNkeuEJ3TBdFJ5dFDcFRZ8BysU8ViHikPLQl/PjI8Kh0j6+ryEez72jGYPTjlWd8z+v54957wa19lReSjZDjom1E0dmlqAHbz5uBG+s3kYwToOk3nXXyeIY7o5XlieOrAwJiD9HfFaSvlzHMv9JLZSH/37jfxf9e+28b/ZSpPWlBDIAiQQ+DHeL/u2Zfgl+aD3gq0kGG2AbCumusHCPcY9imqCQS+STbALTS9oUdnGwDT/pdScowTagoYf0ipCjT6KR4A+wZwTqkPNNTj08yk7Xr1BCZXQ9sBu1LecHFSDrsIrOEFWpcdLpiBKoTPBtptTioBnmYHp4+lFEgpkFIgpcCcUmCmATA1sAaeeFr23X5LwxJgEGHPgTEZqLSHDrFmQhLcDHHjwHFxrBBKkfmZ1yggqUEo8sWlydEATTdQScRCRjrWNGmgaolZ4lTayYAwoCWQ0mvADKBMYIw8YBJMFxi32oZIMBWEOBrfZ8MbRQFfPEfb30ZDH+EZ2P7K7v0y0bFMll9zbd3rS8XxEPwC+OK8ylCd+iyLz3XSz0Dgs9AlwLRxpS0w7Vx1uNJY51IBdkmyAW72/N/s2JptAIz6wOsz1mE6A+NYMGrQqRMskGP+AmAardPLnZb2YnCCm4GOpAMA14lVnASZA5VeoF07CS4WPgZACoCbnfJp/pQCKQVSCqQUmI8UmC0AXB0ekT1f/1eZfPVZgXS3qz3jvYI+yPu6FGT5xh7pW1YI1UfnI+3SOs0uBeDdmwkguXP1gPlKKTIAMoGxrkkrEt2kFlHVGTa+kMQnAV+CXzAsolSfDchl2r1fSkcPydjoiEzsPWx+LfVtkI3vuC4Mf8SslUBfHsAPQAfnYUQ+QYLNJ21gtfbkYpIAU8WXIX4Y5xaan/jT4NfFAloFOsoBFmi40AEw8BA8YQPHgB6MB4z2Yqws+jBIyUbciIfFOMDTW7wsE8UC6ChOiwawVKfWYLNUsl7KXBftFN1jUjN0Ed5BET46j/a/STX3qXAjtPVMplQCPJPUTMtKKZBSIKVASoFjRYGZBsA6Dumh739P9v/4QakM2ZA/PhCs88ApVv8JS6RnST4Mj7TQpJ/Hqg+Px/cAHMdJjs25MQDH+a6pwh6tKh1HO6qna9Xz8mCXjBzqjpX26rIo+d311CE5eeMSWbOx3wBcc3oeKhqHcGD2yMSISHtgkB4UgHnSdsZFsv697w49HlPoAxVomgHiXM1Qnjx3+yS8/vOxfzRp8KjVkBsBj62GQSKwQzsQBxm0gJOnJNVntmgxAGDEWQ/bg5jCyokXPmP9pZdsHQ6KWq+LXgV6VgEwIjhXynXg150uAKkuOCa4RSd0dfdKNYhhRsN1Snlx37XhdcGyb3r6J3gKgH00TO+nFEgpkFIgpcDip8BMA2Du/djL6Q168MVnvIQkOHZBML4TCFMizMJSQOwl63GVgY7P0GiAYySoo2vVaoDYRhJV16GmHqfeHFUOVb4R8gjgtz87If19HRbo6uSAXn0r29sna6+8VpZcfFGdMAh5KAHGZ3025rzj+Tuujf7zsZ86cwmA6fwK7QDY0yrgPg/Oiw0A655i2yFAZCLTRKvCl6W6uL1AzzYArpQmRTL1XDX9Tuqe68kZch/KsEvIhUG8CYzJxSD3ipwLSonNZlouhwGdk6aof4KnANi/xKU5UgqkFEgpkFJgsVNgpgEwJFJkbGPfHnzqGTn0wx9K8cBOAwK6+npkdHA4vBrpF8EBPwfgwIDiwWHZMWZBS2d/u/EUDalwCoYX+8ic2faV9rRJfl3gSWxmiw7DHIEhM3i4aGL9jg1M1MBv1Pso+VVzAtkwP/InnCkrf+F9Uuiw9uM401LqK5VSaPMLsEsJLF+x2AEwpZw6HCpBsa/tixkAkwECAEz8pIEv7uP7ogfAyXO7Eqgtx9sAJz6fqQoBsKtDz+foBMO1QSDYnRi3YYqoFk3jdTqyYgcSQHMBIADGBpsC4BlewdPiUgqkFEgpkFLguKPATANgqCISAIOY2McPfucbcuCJp6VycG88fTX4daVlwVMDEznjJItgGNc4QKxflEqKj7thPesN1s69IO2Fk6uJwXEDfJE2dY5a1eaYsWwyuffbu8VIf9/4Jul9g/UWbUBL2YY+wl9bzqo909ZXC5F8AJBn6VaJM5cSYKwnUH0GTaD6TIYbJcFJAsDFAIClXAmdm7EftY037cIZDoq+lLgWpwDYeEaePgDOVCtTJMB6Quk4veRaaRXo9kJ3CH6jDPWjJrG2NfZN8lQC3Orylj6fUiClQEqBlALHAwVmGgDTFpFSGXwvDgzI3tvvkOFXnqsHwc0CBNUhAMNILiBmFgJj3YfLVkczz1OAfDyM9NbaSMBLKS9Kc0Ev1J17M+OSK8R49/aM9+yKtdK3+UxZ+553GamvVvcFsAEA7uooGAmw9rVDW2A6PEpqqf987KfTXAJg1A7OvkAbhH1Cm7Un6OMJALv+lqhpCyYkQx/RvJTMlEVvA5xsiE7gO30AnMuIVKVmB+w6wgLo1YBXS3rBvalWcnW2C6F6NGJUVSrGBpjPaydalBr79Pz9E3xmVaD/70e2yEgpJ398w3LpbbcB6dOUUiClQEqBlAIpBeYzBYYmKvJrtx2SrlxJPnfm92ekqtoESkuvikcG5OD3vy+jO16wTrGSJGNN1qRcnJShakfsU0kgGVI7gGWdoGIdl6B6nabjgwJQZybQxVVLePEdgBcpEfQ2Sqr2buk79SxZd8M7JNO7JDT5c8/HAMBMlPxpLUqcv5OS/3zsr/BcAmA6yaVzXLSd2qHEGnEtWAwS4GrJatDq6DeU8uIKhgBtf0EHLR3G9xQAm9ExfQCclaoBwJyY+moWiYkJ00EMU0R1DcO1govuYXufneiqUke5Mdfg1+dpzj/BZxYA/9HTZ8iO4S75rTf1y+YVjcf18y8zaY6UAikFUgqkFEgpMDsUePngpPzhDwbkxM5B+a+bH5iRlzBMCQ5h2IspucK+XSqWZPzxx2Twp0+ENsF4KQBsrNRsmrVCmW4qT9bAwWi+J7ZkAmadAfbHVG+dZpVm9THUbyEml/mANiQxIGaqjZDe6gRwy+T2M4Eu7neVhiXXZhkkrY7ZcNy3d0th5cYw7BF93lCDEt/pD6eQz4bRV3iG9nl+1u30n4/9FJ5LADw8PGyEZNrrMyWhAMJJJpKLFQDrULGdnZ11oZy0HbARLGYzi9sJll8CDBXmqghGw3SuFQt+CXzJfeFv6AANbnVey6Gwsboo5cV0c73Z4bc4G2PfBPbdn+kwSH//0knyk4NL5eNv6JVLN8Vzof3LSpojpUBKgZQCKQVSChwbCjy4Y1z+9sdDcuGSffKRjT+dkZfyEIr9G6qJUFfEFQdTHFpxPhh9daccuP8+Gdu9JwTCUYC1lQoBnBBgRF1bKXs+PgtwnwTq52Odk+oUxYSYyTZoUOuWq0HuTL4zqqxcb78Bv8uvulKWnnd2CF603S+e4/zJVO35m0Im2gIjP5lPSXX2n4/9LTYCKVhSIiZqpSoVCMXKFXNNghTmXF+L4uN/UUSOgYEB6enpMSDY9QvEdSau4MUGgNEPlP5S87a3t9fQBX+GSaPU5U14pAUPgFUcqKiO1twgDYbt54pkTCAu2BdkpGomU+1qJcNQ47XXjB3l9rmMtblBkGUtwaXzqkZVlGcagLo0mIkJ3szM/M7OtXL77rXyzrO65IZz6uO5NVNOmjelQEqBlAIpBVIKHCsK3Pb0iHzr2VG5buVLcv3qlxp6LZnXPFzRJwcdX8EuDwdRaIIxTAmAL6U2peBghucndu2W4ScfkvHXB2V4385QNXo6YJiAt6FGpJlSCswRBcCogAQZwBcOr3rXbJCV11wr7evWGGCLOcOzNL0/c64Z6aaKwBIlJGrdRDCZMCGArVSNDA0AWF99ANhHduAXAlvkNWaT0B4plcxfV1dyGCsCP5c2RkqcsYCQQDiqLj4NU1/9ffcz5fo4vsjfzDsLubzRqsEzWFdxxVqr1Z+T6rDwVaA9AFg3fiphwaOB6odVgdaDhJ/pxIqTj2oYDK7c0WFBnpbyUj2Dqgi+QTCb9481AH74wDL58subZGN/Xn7nrUtns2lp2SkFUgqkFEgpkFJgRijwu987IjsHSnLz+ifl4qV7GipTa2/R1ozqzth7CXq1/w6aQ5nDbWWq+RXiBY88/YwMv7ZTqqPDwrjB5aEBUyetuuxWkuqoDVU+zZRS4BhTQI9dDXz7Tj5Duk89TbpPO1UK7W2hRiQBHOYPtSQ5zwx4C/zvuOd3Nmu2AbCRnynQ5voAapW8lGpSc5TvIj3AYEtKjEITRZ/FAIDzGcsgQKL9M2P/UhsgiT6LAADbxscllwNSNzEykPxaCbBOetJgA2NyDajxXQNgDjINpI81AHXpMBfv/8Mnz5Rdo53y8+d2y/VnNhZovdWFIn0+pUBKgZQCKQVSCkyHAnc8NyrfeHJE1ncMyW+ecn/DRWgA7Nog4t7g4KCR2kA6QYcsZIyb84TnTQTDk0d2y8RwVcZ275bS+FErHUaaGDGqzUhJwLjhBqUZUwrMIgUM6IVX6CDEEYDvim1bpfPkk8xbtYkgP2uzQg1+DTis1myX50ICPNsAmICaQJjAl1LxZsKgTqFP1jqPWsgS4CysV5VNOMNjoV10IJw0nBc4AK4YlQOjBlHNRl4rwMfqfkZy5juv8OEMAMyBpTlNVDXgxkbObU3NGYG3Z3G1mIGi5wIAPz2wRP7yuc3GJOIPrl8mK7qtuniaUgqkFEgpkFIgpcB8osDBkbL8t9sPm6PEJzY9Jmf37G+4elHqeppRDhMpnBeo8kwVxtBTa7bxSAnF8aJkx4akfPiojA2PSHngiMjIAaMyjRSqTTu1p+Q4BckNd2uacYYo4ALenjUbpGNVn+TWbpau5cskt2y5FDoKofYlGUo68gm1LclI4hxCngwQUJAWIwCmF3kCYGigEvARhyQCPNAoU3N0S+BsmA2ZQKU6wQ9uM+rI0xkyrapAwws0cRmdDNL2G3GRvV7AMzJfnGDdLFdvvbl5GlaBcDEJ0IvNXzm5NCeXk89KeGsqBtETrH4Dc1UgfHF6m29wc0/MBQBGDf/hpU3y44PLDAh+z7ndct0ZqSS4uZ5Lc6cUSCmQUiClwGxS4PafjcqtT48Y8HtR/x758IYnm34dGeTY++l8hwCXh1Tt2LJOatwEAI6qGE49kBJXS0Upj4wj7ITJNjo8ItnREZksFmVi3+vS3puViaGKUal2E4CzTqF0GT+q8ExJtsip9LnpYbOoHtBAFw2DPS8SAG/nhrWS7+qTjlUrJb9iheR6ax7HiV+1VoQWQlEDU2tRIC9+N0CnrXb+XuwAmM6csH4w1JNvEGkAq8GveS5ro88sZAlwZbJktGswPjAetD0wfl/kABiS3+QQRpwUrg694YAEBtP4zMHhXule3AW2tYFVY59EcUuOVwA8UsrL13dsMCAYCTbBW9cVZFVPzv715tI4wb7VK72fUiClQEqBlAIzQgHE+d0/VJb9w/bvp3uKxuYXCeD3F9Y+J105G+u0mUSfH9QYw+GcTHQ4qYk7O+B3hEJsJTUSxBCSY6bcpAXIOhE857o7jHQZ4Nmcj0dHpDQSqFqLyNjO3bFVdUF0K21Kn62nQOXgXqMyrJOW6s8mvaiu7L6DABe/5zuWSOe6tdLekxXpWi65Jf1WutvdLplcQcptBSPljUoAwPqM7mpiUgKqY/tqfzxthZp24WIEwFqbhGsK2tmI9Bf0NmtMIAF2rybwzSIBwGgHwC8AL2ijQXHS/JhHKtA3ydVbb2p+LkfY8E5Z4FWYIs19hcdnpEwGHp6tPrzm1OI3chDiALK2EdbvjZqMzTeu9SfmSgLMmkMd+luvrTM2wWlKKZBSIKVASoGUAvOFArD5feeaF5tSe3brTukVpb+U0FA1jwfRKCa8KPXE6dCkEQA8nXLdZzSIdu9FgWqdxzAAjHQcPlcYsiZrwD+ZA9ngDMbnDK2kKvi9laSFErS4njm1zorkjAZua3ZwljxVqSAsS0CfLBw8tXdIefduGdq1q44EGG/jr1NN3zMCfLc9VW9f1mOkt9AkQDLgtteCcUhzmQBykeKAblwf5ozmZs3zL8PYaFtX2v3qecTyFrsKNPparysao4AGWr3ZN0+ibIANTRewCrSUK9aTdSDMxBXmJrCN5hhKosvCBsDwMW68QMdLgbUtgctdAmG6u62qRhyXpBkAGQV6Z26x9Q3v6PvN1H96b2jsKXiHPjjeLgcmOuQAruPtMlJKbYMbo16aK6VASoGUAikFWqFAV64kKwuj5m9FYVhWFEYb9vac9F5X9RkHMtif4Q8hOdxDqpYItwadZjuIYivUts/iIAoa0DMrnYHhnrHhRAxV508zCpo54EfVtg4ABw5bZu5M1joABj00fRjflvTRtOA5NaQJ7MuqOcEhPi7pMKBT8/jr71MhbXWEaABM4RRBML6DPhwfBIIcV6BVuVJzUrsYJcDoPzp2QrspCSfTrdH5EYVvdBzguH6cubkS/YZWbYAzlaoRWmJsYI1BO7Hugk60l04ao/MGAF+z7WZ50/kfCr3A0TaXsZ00mqe0FszByQk02hKBSQNdbkDae5yO1VuF86xFnOYLAJ4rEnMC64VCf87lLBdaexrUG43WCMDvnGgYV5hg/f39c9W0GXkvtB98h7tWXqRDgnAz1weeXBDGTPdJ3QEx8PDH+a3pj41h6YrlidXzbRDVFiUwrdBmJp7V1Y9StfRtYLlkC5LkKsKZoKmALcR9P+cR7+l+Z3/CS66rfcM5h+d861cu12YdIM5FMlEE6hmw7nhjOzn29RXM20qpKJkWJEjF4rg5JNJUh+q33O9QHxwMGBuRDplw5SEqiXTJB2h0+vSZmNUgiGZFxfJsuhtLtQNw088GnkMSD0gV28f6j4dQHMCxB4yPj4dAFz5DIIHg2PWtP1FhkJppx7GSAMfVCe3T0jqGHiGI4flLh36K24ubaXejeTnGtV8XDQZ862Pye/wAEu/i2ULPSX1G1fcxj2k2RwZBXB2MCqvkEwFwq/Xn81F7SyN9oOkb1e9t2ZyMjY2ZecSzvrbj1CaEkQBXOcFqpD5uHt/+4i2zVNtAk/Y/XzkunXRbQQ/8YfwA3BngXy5bG2jEQk5ISev3fFGB5tqq+yKqr6Oaie5naFo8A3rovc03v6vZjNy3/T/kvle+Fxbfv06k0KTCauZPvtbWFDOzOCYyoELtXb31g3LVFqsC7VY6lhiZquSzOalUSmZAuA4oUA4GjD54heDZHNxwcJrrLcQ3NVq73/IEb+31c/40PQa6Czm/VyrluvGB391DC21OyJTRY8i3AM05ATwVmG0A7B5ASF/OyTYc/6H+FRw0cV8zHXhQ4CKHvJr+2bbkDcB3AF0sADhq83WlB1FDYSYBcNQcQx1cB0A6ljqf0SBYr9fJ61dWctm2uZtiBrjFcxDYDu5pWhvJjGOpSLVUamkHyuXsAVsfovVBG+CM8wv1IRBh3XwHhOMdAOu1Sa87miGvaQ/wqz09+3yA+ACwb/2a6zAUBMBcl9lefR7juHOZyVF77UxP5vkAgLXtJu3FSR+G6SRteHjn+EoaPwsZAIf9HKjFc40E0ANNyKjT42GxAuAkvKPPnnQEBtpwfPjW58UOgCEB5lxa0AD4yi0fkCvPu9GMd30Acg+83JDCMALQgg6CZGuVGkp5XSdWLsA2AKAVCUIr3OuZXu0jyjveATA3EFeqyHGAONDcoDnuOJ441rgIcXwB9NLOYLZVhGZ7iMw2ANYgjH3AgyTalg/sn+LaSUkC6Ez6U+Jl1OsQFiCBh+U9QM42gWe5fPDx9Abqgl4fwJkNABxHc9RFH4zRn2RQ6nVfH4yT608A3AoTsym+bX1vGgl4sgkOD+B6LeFngJccgLDHkWPSEMoX2ox0gOpflCBxzQIAxjzRnHHNdPANT+/8WeQSYNCHAIaMBfQf1VYZ29dVTWwEwJiyPXEUfQdc2I3OZeL41vOXa7YOX+PaLjYzBltp31wDYNad51jWRzMBqfbMvtbS6sUEgKP6sTRRNHsA2o61CtJg0Ai/4YxFBoHeE/SapG2ApzNOWj4ftygB9u3P2gs2mSfeNVkRYrEDYNgAc63VDF4975LGxbyRAF+15Ua5ausH6zzCoeIawOgDFAFwpWQ3gGw2J9ksROAIOJ8zV3yvGBVLqDAZyGOuAD2Q/BrpRCZZguSdVCkA9pJoLjNELQB60XFVSLl5a6aK5s66i5BvAZvLtjf27lbAg/8NURtMnWSsOGk2PzKsSH8s/Nz89MJG+pvDo6l6sht/fw0Xeo4agHOlwI2MzZkGwC6XHt/Rjwxbgf7V/e0e8OK44dG9lA3W71bGcGsA2Fre1KuAm50mADZRADjcsKUqeQEAnv4YBPOH7+LcQPkEaJQaUDKpDwt6HsbVwHvYOg4AMA/fmvlOhhyBL+jLvo46tMfR1weAvRLkkvViPZfJHSOuRgIZnlF7p3d8tdiw+QKA2U49hrSZH21dQ8GOsouOI8FCkABHARG9xiO0FsAufkPMbMwrfI8SXC1GCbDeJ/S+QUY2GJtkYFKzRAsFfQB+sQNghEFi4n6mz4i+M9C8AcBXb7tR3nS+jQPsSnRd7nmtwTnJZawtE4AsuEFVnIozFamUAXfLVkUOIBVS3uBquEaB1NdOqunakFVsmfM4+SbIPK76jFSNiwUPMbzWNiTLQQoZKpWp/altvvQhhxLJGanonBXSCnjwV5rjL+qgg76hDTAXfM599gdVNinZwuIWSoWrFcPoSpIA+2u40HNY+0R382y0VTMNgN33EihoNVFKPNC3Giy47dBzNro98wEAYw+o0d+VwLNfoiTAeKwN21ULALhs5kA+VLulNJjzDjapZC6RgUwmBBl7jY6VyHyLHACDVqQvmDiQUtH2DqDXrGG5XMiop+MV/qbHdxT9fF3vA8ClydZsoFvq++BhvbZzbeY8oErvdKRXM1U3zj3WSQMp3wE5uQ5+G2CePzQQ5x5nBDCK+avryfGTdH5biABYr4+m/UEYJMwtgj2GDgMTT5uYLUYAzDOkO4eoBUDbaM0g0ePGt74sdgAMDQK9tugxwjmXNIfnFQC+ZttNob0SFwnXkxcaW+OI5A3zPSMWBPOwQfUSbvQuUerB0PSdeIT2X/MYBKcAuHbEcEEYvheLE+GY47iIc9jhTiRKt2Zio56rMjwaeE252Y884Kk4dBoMcCPszNtg5YzhxsWdh05c3UMK+xG8Lmh+zKUb/7nqN77XarPY5IIvzfyJq2erANhypa0Wjnu4wW9QaeOare1P4+rMcng/WQU0a9b+1vw4+CBIQg9nIM2uSFVJgEkDjlmuv/r3cDxXqi0D4EzOhvBDmTgwAqDhnVQhpFMiF4CTW+4DWN7xfRwAYII40he0BGMBfziAkpYEf6AZzyg+Exnf6POpQJfnWAKs1xgyWDTo04dT3ZbWgKd3VIYZ5loCrOnjCnZcBpReP3kviU4LDQC7ayO+5zM1L8foK8wprF10LkdJcP2Zvca0X+gq0BoAa+GKNh+g+YpmkCAvbYGTZsNiB8CT4xMhE0mf77km+9aZeQOAr9zyfrn87PeFhygNaLVoW3PMMpmcFMdKgivzuCBHx/HlQHEJ1fhy6uYMDp8pAJ4+CWf5Sa02wgWY3DW8Gk6wuLhy0+FVTyIuSDpvCoD9nedy27WEF/3hOsHiwk4A7HLONf2r1LbgAAAgAElEQVSxePlUoH0LoL8F8zsHALBuIz/z6q6HbmtmAgCDEegCLH3YIfCNAmNJ1OX8i88z9wA4kykbEa4+nOiDbJSEO9yHqtKyCrRkayrmkKKYQ2Xgo0CrEWpQYtc922c+J37e+bPIATBoReeaZGZwPONKurqHe62Gl7iCeLzQ++bvXANgrQWlndFQa0qPO/dQ6h1bM7D0zjUAJn24PnA9IINErxVorj6v4NmFbgNM+uv5oZmCcGJEIRc0Krhm8bwVdVav+22Be4FGOzWTiEwkak5BGs7EMcQzkG9t4HiKm0aLwQt0cWx8SmgorjmcS0nLyLwBwFec+z55w2nvDh3dkOtB2yV9GKodtkSyVUiIrCt+fTim2hcXnKhDYo2rhGehBj2N6zwGvzzozMA+smCL0GG0tOdFArH2duu1U4Ned7GOO4hzoi1Y4hipXXLt/YusLQBqnGZBda65TNb8DqhiZGWlspQqZXNFH1DNqbPQLvn2giAsgrHtLVekjPAwcHKQEeh4hFf8jn0P10wuWYPjWByy5q7/GZ6lLJlqVkAxfa1CQimQkFfM7+4V5hvZSs00xDUVaeQ7vBBr8KvV+/B7T0+PIQ8BF+cWxxUlaFx/wczEOuxeo9dnq/3TmgQYtcMYxqDzyeOCnlYmNRmBDVItTI7bThxkNBOotufYsnJwwtfga6PGWbE0GdpX03MqD5HUgOIhnKAE5aBeVK+z5Ubvf9hb4/dFNL0FEwowDowtP8Zp87uvGVezHAYJfccwR9gjOjs7zSEdNAXDwWUguAwor4S9xTBsc+0ESwM8DYAJZrSEXO8lLvCbrTW0UQCM/cRoFDVxNeuUqXj8BNZgj/ShXT7GkQE62M/wXz5rTPoqUpFSsSTFUlE6Ch2CcGGZKnxdOFe8OduaBmMu8I3jo787rhvdV10ArNdHvBM2wPgN8whzCwlnAiRKglk3dx01a+kiAcCU1IKu2kHakiVLQpNQlykQMpQizl08h/H8FXc+AwM1KTXczzHnv7j3hntepX7vTOrrqHpOjI6ZsUMVcY4v0KZxAPxdue+VO8Pi5yQM0uXn/IK88dz3h/Y2VDtK1nHPSqXcig2v2UITt95sFk6y4oFxC9u/b82ZkfuzrwLdwumtgRZiMYgCqBzorpM0fcDkgoky3GDitCn1A7wGKjmPszS6gMU1gfRxN0Cz7UOClLMzAJzcqAMEAO1kpWw2umK5FAJaqD6B+9bR3iUIRRS3UAI4RwFr5p/HpG+waq3Nn0oZNoAVyQIAA0g0ccVziKMLFWbwDxFOzrAqcNAyWjX2aiW80UAIcxNrtFZhx5zE/MLG5Ft/TBxfM5imAcTtyGuQztHZDJNFvb+2HtTbVWtfD9bzc1ayAK+gfxAPmIwAzUDzrS8+8It1i7Tk4UgD2qGhIcMBZx4epNz1MZ5Igf+LpEkWe3pqifQ122nDoIlmoCFWMqsGoIB8vNq3E4RMry6UwOgDqAZnw8PDkfQNGTnmfDD95B0fCiBHrsFmzs5e4jtj65nJ1O2trkdjX/ta3p88TffaSAbTP+mgHjc1jK+ZCph1thJRbQU9yEBBHu3gyTAHAoZvI+t2NQvGL/ZNe8V+2xr9/DbMJG8cAAZjWieXBmg/z15aYEBzAa3i7BvFcwGA9fnSbBOuv43J1rywo01cg0Arqn7jd6iD+/oXayHHJ8Cs3Zpq5ykvAPYQ3fd+7l/Tmj+Bdo2Ph8EzBHEAmY8YVx3dNQl5VFO0YFTPUY4lOLG895Xvyr0vzzEAvvK89wtCIbkGzckHqFYBMO3n4h1Z+WxwWjt++aZ86/d9B9DW39DaAd73fn0wcRcgHgi1ShoGNhdXXHEwZ8I9rY6Jsn02Wr76zff7vgXMV39ycKPzAQDYUDCuyh8PiAxqrw9SodOYXN44rUuKxes7QPnqP//vtzJ/KiLGC/70HfFRjZOAiZsEucuUYPK7Hg/oUxzumLhBUXsH3/X8i+qLXLa9xS5qbQW2skeVQo0eG286XD/D32senwGAEcZIAhtoV/qrD3zTbSQdhVGaS642ncaQ5tpvAddJvN+3f0kLKszTbVNtQebYjx+/ev2KAoDQK2kl8QAK+moJOaRQlETp/cVlMGTJwJlmJXzrmys11Xug+TzLAFifHzjW9PiaKBZDNXCap2mpt699Le9PHrr7AHCrJiB4PcyoyJRyNckYzYDji4x3c3aplCWbaQuiGfgHUBQAbI1+Mw+A9VnL0saaWrh/lIaDIdBomisAHAf+zTxoEQBzLnF/pbkFxpHXPCVggFAJJ4o+3vXfQ3zf+Mq2tvxKNYjik1QNfXZEe2YOANuIFPMCAF+z7YNy9bYPRtqzxRMnK1Wo8LXixdkUHt+LvgW8teNXo1N/+vkWAwDWHHl3gXU591xAaEOBZ3mw0QdzluPbIKdP+fnxpG8Ba6aW7lwwEsIAAGtJMcYcNz7GJ408qOfyMlkspwA4oROS+88yIFoBwARU+j0a7GoAzM1a9y9AQtL8YhzDuCbONQCuGgm3UWFwqhhIgKXm4Mu2vxwe5gCAjfzPcQIWtV41M890XqpJcp0iAwLzCrTt7u621Q/CpvCzu07Gvv84B8Ac02RWkOlBjQaGN6JJFenP9e14AMBcG3goBw2opjkyOmq0D1wNhEaZP63uT77zl29/bxUAWwaKNSfAZ+2wCG0bGRkJnQDynjlxYo+ERoPkFyUA5nqDecS9H/Qg8OX8me8AWAPISCCs4gBPZ43n+RRXrOdklPC9SfiDIfCOJwDM9ZkmPO1dVm0+LiVLgOcTAD7/g3L11hoAbmxhTAGwb9ItdADMjYUSRndhyLe1CRyBuOE/NCeWnGkNlnmI99po+Qg8z+83No8aa8RUDmNFctmsZKDiXLZccF457uj4SPdHCKQyUHudCRvOxuo/P3MlS4BnGwBHbbAumEId3L7lAQYHX/Yt5yjnFjfzJLpnM4UWu8V3BPYUTxXWQI3Z5q6FliIwtqDWjnECXADgNug/JnjBbrFxIbjFB6oSog50osNQPFrCohkY3vcf5wAYNAUNsQ9gr4HXclxpT80xrecE5wOuPgDsY6D7+meuJcCUkPOgTo0RjsVSuWzoRxpqTZJGpE+t7k++2T/bABhtBACmrTNN98ggoAkDfdlw7JhVBrabiwgA677kZ5zLyDyi5I5nA9BuvqtAk0HMeTqFuTkDAJimQtCmQvlgClDzJwXA9Ssk6c9zZltHsgbBggHAAL9Xbf2gbz9wqEH73xbi+JoSpy/H9y3AzTVo5nMvdACsbbS4GOjDODcUvaiGGzJsKoI4iVyQuUHz6lMzmfkeObYltnrAcGtbvyAjvjbAkeWAaycNWuKLZ3iQNLMtlBBnJJcHAJrvs2g2+ywZACfPXzixMm6EWqpg0iZLlaO4/tXzR4OwRufXXANgl8Nf51VbSYUp+bXtslJgjFrLvqmpReuDUkudEjzM/seVXG/UGYck/JEjzjmFx/R8887/4xwAY80iaMFhnWGkGOaI9NMaLvoQnPHYAC90AMzDuV6HCGQwHtuDONPalMKVYiXNA+/49Ewi384x2wDYagTUHLCiuvSJAPALx05UoUdbqZlm9sd8TmCCYJw+NpCiVFxbo1/rKtDGl4eyi3WlpBw3bDtNzmgr3kCzwyxR7Z9tJ1guA8oF+ZlyKyZM1qaYYBfaVHgf1h6MD+1AMYpOx4ME2Oyzyg9C7exo6Z4rBD5EYgbSggHAV225Ua7ccuMUVa7ECW5k/7OrAu2boA2uXb5iZu3+QgfAWkJL4MuDILmuVM2iipHm1usFWBOZeWafPrPWtQ0V3NoGWXPsEbfJlSYRR9lKxsyClMuF0il85qLuqhDaQ2RG7AEyfha1Wv+GiDSnmeYfANZSTv0ZZHLnGm18dT9FHVSiScwwRq10QGsrsObwE/yasRmoPtuaaTu2mkp0xnhvTfbi3Or4xfNUdwZdITHR0iQXeKQAuLmxBJpqyTrXLy351SVOOQB7ALBPCuobH3MtAWYcdh48KXkhE6A78PKO72SAcp3wtR35fO339aZv9s82AEb9s9max1ltgoXPvb294QGe9wh6FisArmMQKZ8sDNOm95Bm+n+uALAL6uv2uhkAwGaHCbTnKBWn5sXxLgG288sKOLnGaFCbbUt2QriAADBUoG+qW+8sdy35gGi9lM6eBNj7ft8KPcf3Zx/gtcYB85GHHGjtGl73CQ+DBFicJLQ1oQquu3hqabKvDgv5vm/8+tpGgMBNzeXAlcuTocSJfaAPjwTAcaqEdv6mADiuH5IPcOTgT18C7G6w7kFXAyqt6sxNqVisD/PjlueTgNkwRnOXsgF3GeO7BvathJfgNzyo19kJB/crpSlhjKJAy3RbiPnDNZxSE8wzHpjIIHTnuWYCJr77OJcAM0IAJcH00st9JAqk1Y1p2pDHENkHAn3r81wDYM5/XEkr1Dkci4Gnd45RrenTyJj3td9XxlwDYDtubBhFfKYdJ75rp2p6/ySDIJOzJnwLXQLMOaKZpexXmhZQ8k3tlDgGU1J/zwUA1vWJAsKtOoHivALtXPtx3955vEiAOVa0/ThoY/a+XDL2WzAA+JptN8nVW2+e4mbcuwBmkkXgyc/7vUD7FmjfAuyr/2zfX+gAmAcRelMEvbTTDX1AYV/pw5+WEpOhwkM+F53Z7oO5LN83fn114wFO00yD4EIhH6p4MS8XKlzj4mTafoPTkOT522r9fe2b+/vJDKRjCYAJAvVGQxtf9COZIeh/HmgQxsg9zOixAgZV4qFmjgEw1+/aAbWkPJaqEBcI1VMXszXotyAOrb43kwB4YGDAqMThTzMDUV8X5EYeEH1xZo9zAHz06NG6MEdaUwXjllIrjmFNc7OfeJjvCx0A0x4abcVnOjUEowBjchJxbAO7eEr2uE74pK9RzIVm12Pf+ctXh1adYFn6IHRcfTgozll6yY+am0aBcRGoQMcBYEq6KbxAPm0P3Oz5ay4BcJwUuFUAjDbR9pdrfG1vzSUKAI9HAKxNCBYVADY2wFvqJcCa+xi/MLYShy8FwM1uOG7+pPMV1Tii+pELCjdYHrCRd2Ro2Di2krERGcvkJL93l4zu3jnloD0TGyjKyC9dIZ19PZJp75S2pUtNE0uFjrCp7Z21z63S61g/TxtOHlJ4gKPdm+ullxxa5qNNHEGNKW+yLF293WYza53B4jvCHGuKzez7fFxchNCYfvJ7gXaZQvoAT/UirbaH/tRjwO+kJGtj+MYkn5O5VhkcWlXZPaSgSqx/3AGmPBm3Byi7vkDya8uoOcgy9Guw/6Lqht9QP94jIwEgY3R01DhkWrZsmaGse/jjdx/A8o6tOQbAdv1oLAxSVFsaCYNEEESJHN7JMEc9gQpvHJ1865vPCZaX/p4M+v1RYyjrCyTtKd9dn8gI4rtwKMcegLHI+US1aNC1ozPZC6uv/a3Of63Boc8DUbSKqosPAPN8QlMDqnkbCW/eqj6Pj4+FIbPcOL9J8xMAplLOGAnwdOe3b3wm099vA8x66XHBz+bsFNgAa6Yn1ysyTVhH0BDrHX6nBotv/fLtH1O99/tGXP19H/1cDTgyiTm+8h4GmN5/o2qGdZ5qz/oM7M7DqGfp/dk4UwsO4lFMguYoUp/bNz99DAD9fOT65VEgxXyjo0esQ5iP+M5906c94Z5nKASza0V5/oRBmh4AbsX+FyRIAXArk8M+a0dwnASkrVCQamDfQPshvhPPdHR3y8TQiFRGBmV052sytme3TA4fkYmdO022iSMD0rWiV/qWNg9CMysbV8+uHrBAbPCIjWtareYl07NEOlZYQNzWs0yq3b0hubpWrqwjXa63S7L5xmPatU736BIqpQkpD42GNytKUgR6j+7fjyO86TYusgYUIXi6QKJRlWrF2nNVqhXJwlNzkAxDY+CQZIqjtf5uGb9Ov4C2nqV1fdIMTXtPPlHKQ/ZQpxMZIPiNTJBWGCBzDYDJpCADhHNVqxVpib57P/mAkgx+UZbvAOPbYL19WgdOazaF4QElbxmkcQC4UoqKRVsDZHSy4oJfQyc4IAs8QCfV09dG7TkW4JdaK3Sek3S48R0gvfRb5AAYtCfTB5+p3cC1DwAvKXkPyC3GAfb1z7EAwJz/pJMeU/S3gTxkIGgV/EITcVyj2uqbGz76zDYA5vhBPTQT2ZiD5Oxvk5PF0GER4/wS5CWt/wsdABsGXtYywfX+wvWW803vKVzrCCR9+6Nv/5htABzFANBt9QFgjl+9DnEs2bEzGfrV0GZ8mskQNweOFwBMsAumJdZvaoCaMeQ5Pi4gAHyTXLXl5il97Zsg07f/NcMweF8rHGjfEj23930beKu1cz0gchNlv+n3uwe58R07ZOTlF2Rw+8sio4cM+FrSbznKmVVV6c/2xVavoABxsX+ylq/Lqly2dddLpSZHKlKCGiG4SM41Kq+MFk05Y0csmJw4PFFXFwJm/lgHnDOlVsna9PMGsAfv9TELmmEMRFWkfdncA/2oPmmUaG7fuX0YltO9XDp68iIdfQKwzTRZnJC2Qrt0rF1nx2p7p+R6Ow2gxjWb7zDgGcDZt37NtgQ4ioOtN1fOTz1vtUpz8gGVTqzidyEfQOP60WjfufkAUMHJZXKBrj7AIM8ULnQlI1nNJ6uz87XScIJfPl/nIMt44Y5Pmn7uWNDcaHqOBeAAzQDMIE2ikzEzziK4/L7x5aXrcQCAtbYLD1H4jaF7Gu2/qHw+L9Be+nsyHAsATBVVjCWG10K18O7BwcEQ+BLccR4YUBwwmKbbzvkOgGnb64JfM+8ylWB+1pgseu3U8zuKPgsFAGtppCuZBADWgg2u92ScoN20h05a/+LGz1wDYL2vuG3Hdx8ApgYeATD3Y+3R3zBTgj+OGS2ciKPN8QCAyXgDPWhfXxdPe/EA4JuNDXDzaboOsMwSH7wuBcDN090+wQO8PkDrgxpUPKj6gmtxbEIGn3xcBp98zIDevv4OL9jFewB4Q6AbgFwC2enWvZHn8I7OnAXDbsoUag58qsWyAGQb4BzUr5HyZyxP8F6AeV0vt3zUs9U0Vi4Ymsz1tZV2RNEo7EMUPFqMZX6Em6KjNRDWp3u5+dixboNIcVSk0BWo2feGavYEyK0BQL8KNA4n+gCCDYXObHClSpq2ffQd3Gp0n2MAHNrlWi/NSHFX3qs7cFeqktM2yA74rbVTla3iBZtDjUfJJAoA64Mg7jOGOd5H7jYPfpQGsy5cZ/X3VuYBbBDnLGWs47HZVIHW4wEHKIYWoRMnHwPBB9AWAwCmVJw2vJReglbYv3WcXz1WzGG+xcHjo6+v+NmWAIMWBHj4TGaKoVll0hzK83kb+UAzGwlokgQQCwEAh3udidpQ/4d7OQSBCyTApA/BiivdJC1xvxH6mPLh6Cgp1a3ZvtEy9b5PQBS1n+jffAAY9ef4YZtJH6z7YHSCLppRrOnsU6E3+9oiVoGmBNdIe4NII5pZUPasQAtIAvwhuXrrh5ofwS09kQLglsjnAGCUFXdAwwA+9OOHZejpxyUzetgA36Vrei2wDdSO3bqEoLerEEptW63vbD9/LEB5VBvm6r2zTc+Wy9cMiajP/C2CceFqBui6EEDXgWZkcDQH8BO1ByB5hqZATb1+mbR19xtJcuaEk6R5VWs/AOZmrTnL3JANBzs4uFFyYTbU4KBD7mt8H2Qlm0kOY+UHGNP3YF1Tf6uPw6sP1dw0ow4yAK/5bDYCxKo6ZbTNby0EUg20JTNg3QO+Sw96eWZfUCqpQcmsgV/T2YsfABP4ksZk+nC/ammN8XiBbqnsQAqrQQjnJ39r1QZYl8c1AHMGh3Ptn4PODF176nJwKJ1uO+c7ANbqrlpF1YQmK1mtsLa2vGESaIBHMLjQAbBeN5MAsGEGBkAOn7WEk1oFBDGgyUIBwO7+4c6/HMWwMRNAS4C53mj6IE60uyekALhGTDJXNLYgvYx2xmIBwNdsAwD+8JRh1OoCmbwwpwB4uhtX7bl6yYtbHg4bY6/vlkN3fUsmDuw3Ks4Avg2lszsXDPBtqD1ppmNGATAEyh1WRRmp92hFhpZYsKI/uxXCvZHlR6Tt4NFpSfOjQDPBcvFIoKofSJcBjENQXMlL56ZN0nftO5oAwn4ATA40vagTBFCNiBxSvQlz08HV9eJdT6+5B8B2f6gBYL1fRH3WB7poAFwPyKtKS4gHE0sDK3W2Ybz8yT1I8iBFCRskAdq2EvcpUYpSffa/scEcixwAU7XchqvJGbVy2pS50vUGKVafrcH+n1bZxwAAY1xqyRQ1RKgW3dXVFUqn9GGUoGaxA2COES2lC50GlouByriVACPRSRbnb1K/LwQJcBIANmOnWjPN0IxTfibTgJLM+jXUPyvmWgKMeZCUfACYz0YxD3Avyslko5jneFGBRh+AJjTB0JLgFAD751BCjhQAt0Q+I/G1JURNcPw2uv0VOXzHrdK/vK1x4MtKnZSbG3XiVomSPj9nFJjoP1k6uk6esfdPHr7P2I0juaBavwTAebR9n/mJ+eMqoUFyqDYvIkceGpDBiW5Z8853Sdvy1Q20wQ+ANZhFgZRMEABTJVS/TEs9kiW4WcllEcZq+o7MWlIBz9D5Sr0NsD5AsP76IBe2tVKNkAAHe0Kg21w7sBFkaykw6JkMgF2bLvaHrg/VnnmApoTE9bIeBYQbPSzFDqZFDoDhOZRaSdqpGPvVp6Hgu+8Lg9TAJE7MMts2wNTyoK0rJJt6/BGA6HFMMGiYa4tcAkzJJjoJdNEAF/4HsI4ac+DgIMS1k8/5VFjnuxdo91ynv5v9BGYkuVwo/aadJucamXjce/id66DPR8RcA2BGyYhbB3wAmHOJazsBNU0w4tZvPZ7iFojjAQCDPtCSQgLzEnTTnthTANzSDpMC4JbIJ3bxM5MYnoOrlbrr2Gs7ZPdXviRrTlnZPPgNKjbWPyGdS7uigXCgboqsR15rkz07XmqtOZ6n16/vk/7NNWdIU7LPhe3vdFrsqv0mfUf5aBdpPZ8/A6Qu6zOS35kAwW17X5JidUdI4UbB9fjoK5Ib31MDwq56dYKd+MBTr8vAc2VZ9ea3S8cZp0ummpUqbF0jrkYFuJzMoR4aGjKbBkMHcL7yMFc7gEA6jvWw/opYzVG/0/kgAHAFqm9YAjLS1DUMKYR2IJTSNK7l8mRdrEQX6Lq2VehM5gHGzWUi7HiVYa8GwPa5mr2xPdT5ATAPz5oZwYPykiVLpFialFKxbPq5LVeQbD5j+rtcLYX9npWcue9eQfS48eH73QxsjwpfQ8sL6GUM0Zq/VirJ49cH8H1hkIaHh83BCX8YC25MUl/7jhcADDrgsA8ADJozji0On2QguFczrgPbex8dYw/xLT4/IzbACeuOMfEAo60sRuV5Ej40ME/z7dJWyEk2i/lnCIGVYcq1LZdPnBqlwI1tnJaHDyD6bFiT+6ViJbgJaqRaBRhg1wXA1BLi3NKeejHnXLtfAlqqSCdrGM29DXBUmEhNUx8Ajoqjjec5v1h+uCchIkfwR9CcAuCJcE0Cs5gS4UWlAg373/loA8zB5x6s+D2XbcUJ13S3jcaf8y2QbhxfraKCz1jEcNWcTT1ZscDDGUS5OCkTpUmRckWqCKkzOCj7/vWfpH9Fmyxd7Vd5PpLrkKVlK2mLSwOVQXtmO5CRPcWj5vP460dk+GhJyh0H5aTL6j01N06lxnIOvpaXgZdWy8TguCzf2GMe6lhdD4gry/tjC9vYUZFq26rGXtZCrszkftk5Hj0us4cGWih5YT4a1ScbelfENqaj144tJMN8YeoqSCGzSSbXnmJ+KXUulfzYkdhyqnu+X2Mc+EhHxkJXQcZ2D8j+hwal56Krpe+8rfA0IoVcwVzhtKksZcH/AA+Yi1RhNHUqlcwhFgcRfGYc2fjXB+MkBoAaCW/cARHnvkwy9ilPlkSwHgA7ZjMCt1n8bg59FYA8C7wzNlMiEAcgh9dnAnOzviU4QvEBmMrkZIT8ujm7ZPfwSlqzb3ScZUqGQntCyRoa5swVTrnqr/lMzvyerSJe6MxeUU+fEy/fsLUFTGWcxPWj+3ulZAGFL7kq+tyn6IWYe5Krwtvb69t7kvdv3/jx1dt3X9vwRp0xfAwAX/lYB3Bo1DaqtOPFs7inga8rJScAiwNorUrAtQd3X1si7ysA7dKvkfLasH5VwdSyV6vNgjFduwLk4rsNdwQNkKoUCmCqFAzzavqjHww0qzodl44FAOYiYCT7wWpI1WYyRMz5T0n7aS8+WS6Gphp0rohy6DhNj7Xo/qsPs2jWJHUo9c6/BtaOJPrGaQhxLPnq74uDC7oxji3MXVCeNsNoZH7rcU1wbMaFGZczw8OMo5Gvfr72++hnQgkGiXujXmtGRkYiw0QRj2TyjZkg6XFVG1M2ysO9r3xX7n35zrAe/etECk2GN8/8ydfamnIIWBwTGdhTI3sKgBtZrpvP4wPAhoOpvPtxoHCQ0JMfD2y4T+mRGYSTxXDB4qKI6/7bb5G2od2R4LcRsAsHWPsP7Q9tJA8O75NDO4clv2pYlraXJLsyI30nlGTF2knpPaUqhf6mhl/zhOQTgRnnyGsixeGs7H8NKqA2ASD70qFdjU9YX1lJ95dviPf2DLodzymun5Z2rpcjY7uldGC9HJ3YJ0va14Rkchkd6zZZEDy03h6wT6kEK2Z/t/kOdehQFVppKjRKd4TfAghe9aa3S8epp9fFbMb8otoZ5yIlW9xECIq9KmTV5DGb9Dxj8CUJEbWdpd7YzEYuFaNCZwFwTTIbRSN9CKj7DE5AQko+QFWlCoAe2vk22ju1fJoZqNdOvX5qtWeqj5q1Mpc1AnwwDPmsvuKz7wDcfI3rn8j5sWf8K0L0PP1CKmUVws7TGKrhMpthzFZrKpiYA5RAUcXQO/4NwyWhiS6HuFWCO88TAEeBN82M/v/Zew8wOa7rTPR0nBwADHIgQAAEE0iCQSTFANc5CjUAACAASURBVEoUJSpSiQpUtqRnOchhvbLst2t75efdZ63stbWSbWllK0uUrUBSFhVIUyIpikEERUKMIAkiAwQwwOSZnp4O+/236q8+XV1Vt6drBjMDzP0I9nRX1a1bp+499/wnNnpbzD3OOa4x8gjONc07CIB57skNgEuSdoFulKCvXZ9BS/JeApDGZ//MA2BkcdZaMC5ploaD/GfmIWQ9N+u9Z6FMIgN0QQqlogF2nE9aIWsFsFC8ui1IkWi9fgoAcJhxC8OyATgbACQPxxzSZXxo+bYBTK5Dfp7MAFjzOL73sbExr4qFt+50Te55ANzo1oDr7C7QerP1T0Z8n+sWYAJgDZS5YeITAgWBLQUQLFr64U+MjRoXS2iSGVc4ceyw7L35i3LamYsn/XKYFXrPM0dlx9OOS3NTZ7N0bzgsp52dlSUv6xOB8VVXJgquUhR+79QakeTqSY+trgu6A7bD4wdEWvaiLk5dXdR9Uk5pkPwXTZYmdd/0JDsRZaP7REZ9pEx3JSR3KCGHnncUHH7Q7FdkBIFluMyjZnLLym6rJRiAt8ra7NagPnz/iKx42zslvbCylrgJ4pMZnSHEUtilyzM+dR3ZoDeXkIoCJ+h4FACrBwDrDb7GiiSOC57xL/TlEdAbvua7NX/PMAAmzTGuICsZtP5aaKFwaM5NJqQwUTYW4LDrrQJgzOU42wGwH/SSTqQLYlC5H+l6tjquOppEMw+A9Rrxg956BOSo52MWWs9i4iu5wn1ceyZoq1jQnNZzdW5bgEuSMnpzR3ketNYIXOjKCmse4xBh/cU8m8sAOJ1A6Ekl0z1cuc1ccC1zdDc1JnLXY0QDYISgTBQLXsZwncUe19pcnE3oi9tmAgDrtRMEhK0GJMvLB2hjAkrK0ZxrOj46ag2fKhZgPw3w3JBfqPDX9Ju3AMfc+J3L5wEwk9AEMR9QyGP2blkECny0CEODj2Lo2nXq6C8fkoGH7rICYL8lGOD38DNH5eH7nzBvZ+mFA7JqVbcs7miR/EqR1s1ujG+j4K79nSJNHxSRTpHE2imZQXV1gjjS8n6RRGddp9d9Unm3lPPhLrh19+M7MVHuFUnsbfTy2X3deMhzlfZVxp1S5wAgY77hk43uMQMi+SMJKQyUZexoUnoPOWCy/5GU9I07ltXCkXZZefFqOefq07xYaoBdr6sFrabeMMCv/9P0tbNPBva1yroPfKjG1YwJNfQGoZVVhsNZktRMNwCOmgywfiXdvAEcq/ZG0ZYq9lMDCGJZAMoixqWxcRFWW9gI1nSsL95R2PtBzKC2AOMZPeHSfeB5AOy6+SlXV60AglgOKwETpSC2jlmeWec6ag7aYrinm5npGOYoS1Sj4zBxcqhZWyx6CfBAP+3FRXpqLy/cL1J55VrG5zoATsIDxU1i5V9reH6WKQM9mPmaNIXlE781zj1m3gIM2Y0A2IAKhLBhrRWdp/Isu+4EpIu04XUJkXw+58Q+uzV7WVaPoQhWD4xZAICjFFC2/dNmAQY9wJ/o+gx6UKmAY/UouE5mAIx5FrTuKAfo/ZWyTRWfTNUfglqLceZdoN1lbWdhYZvTXLcAFwoTVQIaBVFaliBMMIaNzBATkdZeMkRu0ONjOem7/RuSzQ/I0jMXV9X4LXUvk4GhfunqqI2TbW7PynP/8Yix+i5e3S9rtiwwwPfo0Jh0Lz8iLS+ZcEBIo+AXA2z5qEj737hoJi9SrsR6Nipg1HVdoquu0xo7SSOzxno4pa4qH6193IkRkTR+d2LMpYzP486f+T5JFPeKJFsrSgGAaABm/E7y85PgeEwkvz8hu36elV33Nxkg/JIbzjFJ1DTQtdEewHjPj16UzkuukUWXXGIEV8b5Yj1yHVI4Iwjj+rW50CYT0fMnCoAZy2WC4o/tSVzSaiADoclNHKOBL4UO8txIEDgLALDfJZ0xlRR6MH6CC+1FYyhXRoyvQ5sTDX6N0Grf+sJf7AlwgQ6zAHNQhWLRq1mLNcBMoVwj+B7VZgMAng7gy2fWFmV6H+A3zFGGN3H++sHKqQqANS+CBwe9Cag4oGIOIQxGXqqP9QWeNdMxwADAJn0X87wUncz6BMAeDyZ/ciPNDI0SUD6NSDqbMTTSCkDONRuAnGkLsM37wgZQbQAYNEEmevQD5Rx4FD1VrMoBd8acKgDYr0DGc2uFfhBQlnkAHIP7zFuAhQBYuxdQY8xPDXi1H74BCK6m0NPYDA7IgW9+TjrPWR0IdIPelga/Z17RLmvXlgzwzY9lpWVpvyy5sk8EoZVxwC9vDPfn5neKNL/FsQIb8DMWZxKdnNcWVBaAjBPXOusa3h1bve9QP5d+oLBn1MoLKEw0WGaG6PHnREqjIoVfiUz8otIrXPVbRPLPJWT7N1rl8K+6PGuwtgJH0RUAmFbghTe8VTLNDmDleo1yMQsCD9X3Yh3fCIxjiYEsJaMBsF/A0II5cB8BsOElvlwEfuEjyEulbHGBjhZgypIw/CuOCFsBrhQimQwGwl9bW1tVFl0+p7ESS1kSko6MAZ7uNTfbAbAHNtQ81DHVufFxLwSHLoVacWKzoCeT0THwNgE49vsph5fw4rPHuQctvzouE78B/NJF1V+yRtPPr4Tyr8GTzQLMNcw5BjpBicJERgw1MTJR1jEOxOEeMw2A4QIdBICZ8Rlzzyjm3EkInRfdT8G/JibGJdOUNfRB02WQ6D0YOX9n2AKsFUR+RRR5ddT4bQBYzxcoCXRIAmlrW98nMwAuFxzPFCrquf6owGfyvjAaMX+GjYaa1pU9Yd4C7NLNzsLCtLQzbwGOTv5k1cApwdNjbG5cFRkANkjt/oPfK+c69yd9SoMDcvAb/yQbX3GR5IbtiJXg97EHnpQtr13kgV9O6EVbD0p2SXlqwK9eJW4ccLnpjZJo2ipOYPFwPevoJD6nHamNRWYr4LVRnoDYgGH/u3SydtubbQ6ofjSYNvc8WLEej20Xyd/mWIndS47dnZQH/mmZAcGnb55cfPyRBwcke95LpeuCC7y16NSgTJm1yPVIrSkBsi2Jh1PHt/EGABwFIP0Chp+PmmyjPhYWBJq1dVQL4chAH9WmGwBToKGykPfzKyj0+D2gbxLNVluA/Rv1dAOw2Q6AMa81eAM9WELFCEllZOTNGpACGvtj4W3732wAwEHz3Q88G12h2oVQC5ecgwS/tEYxJphC6akGgOkaznmEueWff1RMMPmfXXoMf3szDYDBfwmAzZxwXaAJgAlMCIBx3HOfF9RBdpL5kb9pfm9TPjmC48zGAGv+ECbjR609GwCGBwHjxvW+hXthrdk8tLRsrZWB5rqTIAt0EADmXop309LiGGLC9sF5ANzozmCuOxligOMBYGrp6BJFhkCm397eHloGCRRMIoZEtbFdL8iR22+W1ZdtruvNwCX613c8YJJcbTlrubH8srWdcUg6zy9NPfj1jwxguOUKKcuFksiun/pY3booMcMnFdbPXeAbRDpjnXVdmmWFSCK87FHV5X536Em9Fl+Md3m/lPM7JTF+q2MZbhcZ2S7y83/ulKVrzpoUCB4/Pi5jw8uk59U3VMXbF4uIYavOIuzfNKMeIRYARn1Mc+twEVC7M/vBcBD41QDQ9OxmseXvfiBcKEYr2aYbADPJCZJ1gIdifND0s9SFriPpHzsEaMQAg4b+d8jvpzoAppCos57TxRwgpaXVKVPG/cpvSbAJ4bMJAAdZoGzjt7EnKsRwHkOZqFQgTb2SXK5yQSvRTiUATH6jFSwLFiyoSmLkKB2d5INIgjXXY4AN0HVdoM279iXB0gCYAJkABTHQHR1tJgkWPQ3oCk0vA3yPbLMEADcCfg3fsWg/BgcHjRcQ9gPG/lLZBD5Wjxu0Hhv3kJMRADPEQPMp0E4/P5UAnFPzANi2A0Qen/sAGLXpjDIomfS0SToJCy0Rfi0mLUa5nFPGiBpfLUiQ0UeTmLpB56yxHU/J+CM/lq5NG61vBtbfR559So4/8Jyce02lhm+k63P9VTPEkuA2eHzMEN20RqS8RsqJHklkUet3oXM+E1khThR/m3hRkbH+lLR0O+5sQX/bjtfTR5xzeP+wcZhnORlAMAEsko6xFbdMDtwzaZl1BltO0HNl/CGR3M0iqb1y7H7HEnzZK9ZIZrUDzAFwkTE67BPnoCzSyre9RzKLlno3NjmulBAx2SHbNNCRArgbf8tankECvM0CHbcObYL1OpSW2L9hhtOk7GaBDZdiIKQwwz360RYyCC8QcHQMpY5Z4vlh9wcATiWzXgzwZN/dVJw/3RZgP5CvmSOuC7CeZ9qbAb8zsyzeBSwqTG5latTHJMJ0xwDr5wpaH+VSvJJ0dPsGGbSCyWxVbrIrJiZCQifEI6K1traaf6AnW5AizcYfptsF2j5/omdA9PUlySZT4tT5rSgIqACwgZPJWoCD6GuzANumt83DgdcHAzw31tdlwgZcmHrISE7oXIm1Z2JY3Xq2AMgsNZbKpCWbTZtY4FAep3I+BJ4zzQDYNn9sCkYbfdOo284SUa4rL77ToIQ1NhUtSEFKukfRP+69bfRJFKvr+JIP8dOmwGO2cXqiYG6x9BGtv1HPwPwZYedE39/xLpqvA1xHFEeYhmhmXaBNDZEqF0gCWa3VxdgJiulbX9Hspqpi1AiAOXFsDMApGF9pkwXAD9x6uyRlv1x09QrP+gsAvHrTmCS3vCgy5PSdLyLjQoPiToszxixqHjS7Y52M5ydBcfpCJxmSKT7uABcHHKO5ALmKGkikhN+jPnmB/zz2WU8f9dyD59j6JcinNdN1i+Ywo9yjES+LONmp+gzjajWxv3BbHvSUEUxgVbl8oUhilUjBdTsOegYvFly5MXvvNc47UHMj/22R4ZtN4qwd322S525dJFd94EJzFwBftCgQDAC89OWvk5ZNZ7qPlmQFoTBKWX+3CbiRHRgA7GYNDQCguNbGP6YKAAeCCzemOPwZ7ABYPwNDQQw/ci2+1EjrJFd+MBd2/1MFAEdZVwAAqYDFJ0EcP02ZGTfxG5UPVdbemHV65zoADgLYnG+UBWiNozJKly3UZdJOVgDs9zzhfAPvyiAGtqzcel2PEyYXjOJfcwUAh68/OwDmnEi6a7OQryRPQ+wvjC+zHQBH8h8LQLftX9oCrGVmJrpC4qupaLMdAIftv5MBwODr4EdQuODvemg3D4Bjza65bgF2AXDZqQFKYYwWCX98GuNaeF5CUpLNOgtULzD9t00DhDQuIpU4jrFnnpTxR35otQDD+nv40BF5+Ds/88od6VcJ9+fm5WUP9Bbs4cTm8nRWpJ5zcZ60JCqgGIAYQBcNcZv1NF1PGBbjYo8ByBWrcaUTk004u8DJKux+Grq7ADqsnJH/mqA+goaqz8Nx3lf/HTQmPTbdb5UV3JOwtMsv/q43ztY/4rC4W52VWV9TydDs76keegYpK+CqHNRX2Hvz0yaKlsatfuxnlZjgrFM+6aef7JDVy9fIqgvXegA4atqVjyZkYtEGWXrd9e5pBMDhKnjbBkTrRyhIixIQkAEaPryeJVjVk4yI26m6VwzrtVk/ydp7ap4Vzb/sAJhWNPSjlYrYqPGPsacEG/rZ/BY5P41PBQDsp4fhP+6cMp9lJwlKBZQ4V2gADIsALZegNzM7G0B3igNgswYUDfzrHUAOVl4//XAeFQoeOw8IpbApyOaCBZgGAE/ucS11iURZ0oK4cQfU0d3eX+4olDe6bLfeGOCZsAAH8cLK+is69X4jLMCQGU1m9VTKWH5R5QPNxLVmMwLvn9kMgK38xyLn2QAwLKD0+gFdaWBit9Y6yJb7h61Noyx0599MW4D9c0x/t8kfmH9672R4C/ZaJlaLItE8AK5zAgWfNvcBcKGQF4ThchHiObULNGuFViy+TsY175+lDEo0eRPi3wDrBcDoV8f/ot4vGqy/2Za8LHrJAfO9HjBrmwLlAC+zhJv8M5E5TVLNqyW7cotIOwHdMZH+xyulboJuEAWWA9yog7qoijf2ld7xn18cG5dUS6Wkh/5esUI7QNcIReVez0qt+zI1fn2tkOuQdPNQxartXmvGJ8cd8BzQX1BftncRLkxUx+jqvmlt53OxD/17KH3d8dto4B1HNmc0n6UfP4HmoJNu9jG4So+xz1QrVtpFdtxcsQLTAoy+lyTH5UjJedf67+TIkPT3LZNlb3uXNJm5MP0AOFIAUAA4TMtu2wDjuG87E70ifkZp+oPnnR0AE/gSMFBQxndahMPAm20tQHBJJjIntQs0aBAlIPkBsLYC41rMPwjeLNkDqwAFIwPgLES2zj+lvLW9r0aOB1loq+gR0wWaY/IrEXgP0I/eCrSq0KpOmuo+zJJSgPpkA8CGtXvyj0h5omAAMOUkhjuQBlEKtLlgAfYr4aq/l+oCwMYSVy479WwnCmb9mTmELPYJpxxS6L4+wy7QVv5jWdQ2ACyFktkHqChlnK/fk7IR3lEls/iUU7MFAOP52YL2Xxv/IAAm/Rhfrr2tomg3D4Bjzay5D4BLcCFLOloU/ySi6xgtwowF0pMy4QbKBrkw+DfDWlI7ALikhIjcM0/I+LYf1G0BRgKsdZvT0rbIKWnD+N/uM/umDPwmWxyQaza/9iXOZ7pbkqUWKTQtl3TXMhnauVcO7ztiji1dvUQ61q8RYSbf3N5KPDHA7cLXiMgiEQFo7xeRCMCswXCVhRjJtlbJWN8haVmAMkO0oCp3XsSNRrWmjU4pJ9MI3h1XYJN8KQDsmg2B7ts4TsBniNJqvpdTayTRtKXSJ+JpQ8ZSHSPtgGUzb3TfLpj0HgX3rLKUw0UZ469+BuPKzBJDqo8aQOz2V0Wqpksdt2fzwG4yKj89eB3o6La6xl8nzzG0gTcBs0Hr69pFRp8UufdzncYKvHjtcmdejgxJqa3DfKLxb34e39cqa979AUl1oba0HQBbN6AI4QX3p2AY+MgAn2UE5Vdngq9fA5yIFb/sTLRoF+zoV2UHwKQfnonaafSpa4MGAWDtkRM2hlMBAEeBX2ORE6cUhaYhhXR8Mh6MAqV2NQddiyYIPryd7ACYVk2tAA+iH116SY+g+RlkobTxj7liAdbArzLfylLIjRsXaCq6/KVqop5/LgBgf5bj6vVYdGJ9IyzAhsUiu/rEhFGkZFJpk5kXv42N5ySTSc1qAGzlP7Yyfzb+4lqADS8qFj2vCnoRWAF0nbKEf23OJgAcpXi28Q8CYNKPSS/J723kmQfANgpFHp/7ABgxGKUytJhOJj5ORm6IOuOjTurADTCpLMBB2s4oAYLuz40AYLwWWoDXnNEsnSsGDPhFQ+3fqQLAsPAmlrxHmpc4QLEw8KKM9Tr+1INDx2Ssvyi9+/vk2W3HpHdPv2Rb09LclpWNF62WK95xliQnXpDC4S867tKLVoss/KgUjo/L7kedJEst3SlZtGKBNC8HIEH1nRDAg2O0GmdvEGk5X7Z9d6c89fOHzWULl6+Qju6itPWskUXrVsi6C1c6scMAgLpp0JY4zwDoF1+ouGyvWt4hmRVnO1eUf10BkKbiyho3yzWAYSVm1gPLXt8OeLznc5+WNZdcJusuurS6LxcoG8DsAU24K9cCWGM99rmUO+NY4IL3zppnwNCXnb5GWhYsr4BX9OHdz72Pm4AMdMJ7TWcPO8/dcr5I4jzZ9p1bZKR3r2z9yO87z5u70wH89Yzf0G+3Z/32rsPv/j60EgHH2b+/LrCfF2VFHv67Nul/fqlcd+0q6R2K9vMHCD50f69s+r3/NGUAGMJfVItMYpUoSTIBnuP0EaREswKQcnUW+cjBBBzUdYCDrB3R97cDYAjEEPxghaSQzEyw5lWDAbNWZkAMq02ARh1g2yY+WZpM5vzpToKl30nQ/Ei6wre2uOG8SpLGXFWZI3o3UalbgBt0RLMJYOXp9B/0WVODnj9uEiw/ACbtKAtg3tJtHLRghlXO3SBl1clmAeb00PR35mVRSnlkbnfWMQ0E2pAQlQhrrgDgcIBSsgJg0MUkdMo7e1NLU7OZT5hHufz4nADAUQDNtj/ZAGyq7OQt8CeepcLJlgSyXl49WwFweSK6jrktkRwAMEM1WTGB65C8LYpGtr0z+v3OJ8FyaWuP4ghbRDOdBAsu0BAC/eBXa8z1BKrZhMuuL7Bvs+Y1kQKcG/+rAfBE7yE59M3PWcsgMQYYFuDpAMBwe4abc3Llf5WJoaQ8eNt2GTwyJiM5513nRx2GnhvJy+hxJ66FLTeal+bWrLz545fJqrN7pHTgr8wh9JVuapaffPo+2fGo40pMwLx8VatsunqtrH/pekm09Iv03+2UvglqLR+VoYML5Ct/focc389SPc6JuG+6OS1v/4tLZeVFa0X6bxVR8cUGfLkAb9cjD8nPv3qbAe5snYtbJdualavee0MFuMKS7YJHZIF+8q4HDch2wDLAMLJZu1ZeY1V2wOMP//dt0r6wVd70Z+9z+3LPIeBreZmx3G77zl0GyAPEL9uw0vTtAVgDtHc71nQzBlqtOwXjf/LOh+XFnbvNe8iPOr7qpOkFr7pCLn7rtea38vijHmje9cjT5jeMv9CywAHKMmjOQUNdZ/T97f/yL4J3+Zrfu0Eufuubqi3Bio54Voy/rTkpPesWG9AfqkgIsmbjpqleJwYcn2O/qC+OfLHIji86btDICF1P63++T1a87z+7maDtFmDbBlREDG9Es7lAAwCHWYDr2cBQBzdOA+/za/nNfHFd7+ICYPRD5SJ4IV0kNUgLs2CauRhhYYAAfbIDYL8FSr8b0DCdqrgg+AVJXKvr1BKYaNBnswCfSgAYtAXNaInCJ+ardiekoK49xrj+TlYLsPYu0PSB9xxigJEHgW6smm8YK1uEC+9cAMAagNXKsEVJQYaLsADjGigAkQUacymbzhieZhQIbgm82ewCbeM/Nv5gA8DZZNrsDwBvtF4S/FLhFGd/C1ubs8UCDAActf/a5A8NgJmQj1n/WVorUj6xeLDNA+Bo8c49OpMA2BbFFL18Bgb6qoQE7bKHiQltHbXpXKCYFATIE0aDU11HtF4NsDPypGPBQDKbREmKfQNy4Kt/bwXAuDLKAtx+uuNKG6elO66UzJob5N4vPSb3fNMBR2gAmboBcOpWyBWkdWGzvOljF8nKFSKjB/5B0Fd2w/vlzv/17/LAbc9V9QGQhQawuPmqlXLVuzc7CbyOf60WCGWuEOm+Rh6/ZY/c+aVnah4P90Z/b/qjC2Xzm06r9EHrccsVItkbZeLQoNz8ya/L7kcP1jwPrl+xqUeu/ciNsu6isxzwCPffpktNiaZv/PHfyuDRUSFYPvuqSxygaWrnLjTnfPu/fcbrG7R47R+9q9IXrbHN1wnA6C3/31dk+LgTOwva4nxY0ZetXyvX/uZbHBfv3J1OcrCmrTJx8Cn5yVd/Ks8++FTVdZoYVEKcfc15lT7Ku2Wsf7Hc9fnvylN3/1oWrnYswd593DJUAOU/+Ouvyq9+uM2jzcs/9OrKM/oUAnxWjh/zASC8c3G7p0goj99T7VJOJQAA77hrgS/tqw/48kHbRfp+kZRtX14rm89qknSH60UQMekBgHte90FpO8Ox8peiDWDWOoPGxdm4Mjvr1/9p+o84nkZmdakkogqycoU/DrN4VJLoTWq9u+7PsEAnywkpIhhDfZYSZUkZ/oSyHomaT4wbLrhRbWhoyFgg8Q88k89HC6SxDKOckdG2wSE0JSUpSqKM0JCi+V5OlMz3mk/DNht89kkRKvxkYwE2tU9cQXiynxb6UYAMUyBrAExwxkQy+N7Z2emBOvShXX3N/LfEGNoE3LluAQYN/ACPAjno2N3dHVglAtdR4cDZMdcAsBE73PcPV17IIf5PA/BSWIUJQc3QcqEoedStzTtJr5qaMpJMJSSVSEkRFmHENCZFMqmMpDIpKeQLUk6gPBCSDtV+lozsZPyIrZ+OLgzu/s6n8+7iKQCd9QW+Bz5X+1kulM3viRL4X/Unrku47IfljzgvWAYJwA7zCUmwmPAPQCWVSEpTS7PkC5XylUFcJkqBYM6f5jJINv7jefCEsMBysRTKGjF8KARAI+wDuBddnwn8bAC6XjYeZAE25EMUUYOsu57rTF3okP4N/y1UAHDQ3m8DwFJ0lJymrnbeKcmKeYbfMO+sFvp5AFzvFAo6D4JJdSIV/1nWBWxJw0ENnH6R1X/XCo96Q9KgFWOhCxOtEl0LgsrvVJ4icgGWAYSrwV9j1AQTBictSXFgQPZ/9TNWABxlAWYSrLgJsAiAf/jXd8kjd+01AFU3gE02PwgGALr+wxfIhrNTkh/cLtnVV8jQ/iZjtYXFmOezD3zn3+dcvkxe9ftXOi65SH6kW/s7RVoulO9+7E7Zuf2I149/XFe/a5NcduNakfx91ZZkXJ+91gDxR+/cE3g9+sJYAB5f9yfvdYAtXKldAKzBLcHyh77w5+4QYNGtWH+r+/pdxxV6bLsXJwzr771fvzOQrhXrK8E11traKnCq6RakiKjuw6m97Ae3OOdPv/XHnjWb1l8Miv0v29QjN/63jzq1mpGRGZZcF8Df/rffCHyn6PfC11xcoSGAMwEvwC5avRnDgxaWLw546WJ7Fm0A4EWv/ZC0AAAbgaexFcursMFj3XL9TvYT4RdxGjfIMIBk5b8mE3AIwHR/B5EAQCkdA5hCWoYLJO5P7T2BLnjm8PCw+dfTU52crWZ/cBWAQQAbwDudSIUCcAjstg3e+vxxiA/HBQMgGn//EJCimn//8b/nZLqSQIaZtSkE4X3YBEgeDxMQbQDY1r+dvNEKFNv7g2XN1oy1TQF9Kl9oiaOgiN/xN4Rx/I1YTdvzMYY3jH62scU+7taBDusnyrqEa8j/wnQ4iFnNFyaMnIe6tRDYEbuKeYsyPlj/QcAxDFD6f7fxS7xeJIqCnIVPAF6nbrqjTLPNTx0agOet4ZOFCaPACgPoSdzHPV4C4IUi0P2E4hBzxXgJiJMVnK7g4Ingf0iASeFi8AAAIABJREFURWOJVj5h3hrR2bIB2eY/KpGghQI8i4KL9290/3D2v3AdYBKKExcA4onxXZIJM5+oeAINCd609RJrsZ5MxlFrSCu3ghRUtMSHzf8oAGtyUKjnCwK6BuBGAGDb+7Xyh6LjscJQTVrPqZyz7Y82F+hoAO68+1O6DvB0A2DNtPx/s4amTmKl3W648WnNOJmFYUqJtKQy2chCbLYNMJmstoZaJ2zVCbUx1MWBftn/1c9aATC6CbMAAwB3nnvAuDA32iCXI/lV8xm/Kw/92za59xs7asAiLKBocBmGS/TxfYPeORoAF0qHJLXwcvmPz95nrL9+II1z/aD41b91rpx7/fmSGL+1BsAWxs6RL3/sjqr76ecEeN1y3Wnysg9eIunkjyrXmwRcH5UDj+yWWz71SCgQ13057suuFTi7vsq6i+fAvWBJfdf//CPjSoyYYgJkHgeIrOoHoM91w/7BX3/WWGP94BVjIAg3VuDuo048bdNWD2DTEg+L8drzzjDu02gPfu9n3rNVjw/JwsQDwHwPOOfG//5B85xhx/0WYCfR12tl23e+5rl6++carNprt6yQd3783ZJZ9VywRb/RCYrr2kUGH07K/V9tN4mwCIALQwPGGsxP3gLfhw+XpOd1/480b8KzliThAdgGB2IBMLZepwIAhwkvtfzSP5qy9fnDNlDeE5uvjteCMENAYSvFYFz/yhCgw6lUr4Ab1kNsASPyBdpjoG3v3waAKchwH6IQzfcCoZIuuxSC6PZsc0HF2Kgg5r6oP/G3jf62/dH6/BYLuO39TRYAUyAmKOH48UlFDumnPRZC55ebwHKuAmBbDDvoz5h9JrHDb4ZGGYBSWEbtb7nRMzg/9bzX/M42P/3yYDVPLIkUKiEoQWMMA9DsB5Zwv/u32bsLBQPqAOC0xyDHw2eYDQC48f0DD9pYEj2Pf6ka5TqOnK72ccsgaQAcxOOs/MWmQLAkAbPFMNvub103LgCmMoi8ax4AWyk3FSdMvwU4iAFVFqxbA1FlcdYCg97ceA21vyZQPJGWovFADOfgtgmaSKAAbqOtcQAcZQHGaDrP2iNtS0oNZ4ImAG7Z+A55/oEB+fEXHqsCVXRxXnH2WhnvH5Db/9cv5ckH9htw63eBLiXHZGRglfzrJ+/2QCvOAei77gNnSktnu3z/09vMdQSCANdv//g10ta1X5IjXxRBueVmJ4P0gUdSNQBWvwH0A4vlTZ+4RtItT4oM3+wchvt0xwc8N2wNAAFiEYf85AMvVoHRq999nVz8FtSh3W5AK1yI/QAX1zoWYCcu92t/+E8eyK8CoLCeMhu0cqfWigP/c6w/f4m85k9+xwBgY4Vuvk7G+kaMGzNcoHtO63bdjAHonIRYcNHWfWIMf/jFP3CTew0GAmAeh3v1Z377szUTmgDeS4SlADxcpf1KDSMEaFf4i7pFjv73RhdK7XVInpwTGdzvAODl5fWy8vxKmaugGwUBYEcAsluRwgbuhn81/FxxAbAWAKMEmeABNg6AKVhoIQ/gd2RkxAAyWM/a2trM36HgYR4AG0taVKMgyHguKhsogBdKRQPcIHBD+IH7GyxSmAs24asaDARbkawWhDossNGL48RYgPUYCEjwG+hLLwZmzG5tbTWgj0llosY/1y3ANgDMtQwawKKJNQ5QZ2pJwyUaCYxmMQDW766WPxZdBWD4GvQrkWhUYb9wCUejQgX00vGsBMfkl355dqYBcLwyeI0DYPIerjGuSdLJUxDErlNemZxBYNgm39uO2zZ+m4Iwdv8ThZqwIq1csPJvy9qdtwBHb8/T7gIddPvKpHE2LyRyoaDAT239ZRILZkfzNn7j1peadQB431c+L2suPzOS8hoAd284LKgDzCzQuDBuJujJAOCDT+2WH/3j41XglgDZZHjumpDHf3JAbvnbX1UBQ4DU9/zPV5nnDLIOv+H3LzZJtMpHvibliT3SiizS694rz991rAYwa/BM8PVbn32DdKwaFxn5pEPLxR+R3KEe+fp/vbfGeox7oXzTF/7zD6uA+Evfsr7iSt29WQrHV8k3/+JuE9+rLcAGAJcH5QefvNXEzmpw7VhPkUSq2v0Z8b/afVi7g/Plwzr+wX/4U8/12LG8bvUyPzvJshzLrhWAu+fRBVqPkQAY7ts//ecfeUoAWHErbsyDFQDvAnGtDCDdtTUb19/0iatlw7XrRY77avnado+w40MieVS7cutcP/6lVkn3L5PTLnVKdLFpCzD+Lg61yNjoSJUFuJSPjsGyDRGxXHHaVABgvYn6BbTosdkBsLaCoW8tyBnrj6vBZ31f3I8gzRa/NG8BFqELYdh7IpDVLm6gu2f1lUrGZ9CbSZuoCLbNTb5TnhdmMQnrxybg2e5vUz7ZBMR6LMBBY9BCouEjBacSBOgHcEd3aOv9T3ILMC2voE0ulzPCNuiDNW7iJ+cAAA7nj/QAqi8OJkjBSNdnzCcqTaBIwXdT/1e1IDAyGwBw4/uHHQDj8f3PzT0Kn1CoMO6Xew15Er7H5y/h7uF23lRdg72e8/3n2MZv4y+2e8IDgTSmEobX+Hl7UF825dU8AI58A9NvAdaZzLSbkfN3yQG+JSchA33hcUy7pdDqywlC4aBcSkgynYkEwLYJKBLDz9izPFW04ONjOXnx5i9L59oW6epAnVzH1Rl/81OP6dH/uFOSsl/WbFngAeCJ0YxkWiek55JdDbtBTwYA77x/ZxUg1Za/peuc+qzI/OyPI77o+k2mVFKqpUme+PH2KoCMa3i8dPTHkjt8vzQvfalJyoWYZG2pBUhEYxZk0gegdsPlXQ4Ahvtz15/L49+/W370T09UxSDDgvv+T73SlHfSVmr0g6Rc1/3OmSaWuNjZI+X+S4IB8P95rxx47FH5xp/+osqCDEv2+z7xG5JZXnCsyKleKcuFBsSiTNJDtz5Z5TaO5Fd+663nnuyWIfLKMRnOx9JJnSY5FhJ7vbijtwrAOlmc3TjixFq553NfMknNNAD+6M2fMED6nz/8lybBlxEKXYs8s1hXJbJqvs5kr2ama9Icz8vr8RsAsJOQ7Px4ABiRBiMi+ZGETBwrm3mdzorxcCAAXrbaWS9NK2rDEjQARgxw8yZHwVSeiC6dZFv/Mw2AtXBRY51wAWv4M9gBsFWDXHLi4ACAGTfJ2FMIzVEuivMA2A6AtQBFMEIrE2gON1RtFcb5mAd6r7PNYR6fLPjFdTYBz37v6bcAB41BgxnQsQrYuWVZ/Na/wH5OcgAMTw4ksgP4xTyjcsDwGtd6ZBOi7XMg/Iy4LtBR4A6xxEnjgRENgIOAL0cMAKxDPqgoIC/039//pLC/RDUbQIobAxyvDN7kADDXE0MS8WxYe7omPI9RZq/Hi6Xe+aXxgxGd6rAu2+g/3cdtzzaRc/IVaE8D2zX6uG3tzgPgSGqeGACsN2g9HEzgsbERYwHmRGQcATXh3KQJjjnxGQNchgUnVi3DqQfAh77waelaGMwZC/29ku6uJJb59RPPS3tXWlac6WiC0ACA0TrXHTX1gCdGnZJGk2k6BjgK4MIFGseDXKSRBGvtllUGWN7ymfs9qynGwRhhWHibOwbkwI5SlVuzdmOWsV/J+L7vSdtpvyNDQ4tqXKlhSV6+pq0mqRXcqze/aqVI7maR5Grj/nz7X36nCojjPnAzfsunrpPcoQH5t//xYNU4PQCcQNxulww9uyTw/u/9zKVyzz/urgKWVdZPlGNCWScAcbeO8Vf/4FtVlmSM47RLLqoClRgf429NNmo3aVSlJrEDgGFNRkknWqbxG2NwTfIqWH/LgyaGmVmgdSIyAGDUQ0bpI/6O67fetEW2fuQDTiKwoS85UwhlpdxEYjqmG+9069s3VGXnRh+X37BRXvG7V9bGc9czIYFl8yL5/oQUBsqic0ZlWkVy/RUX6J7FFX+eVMdYVe+w/qLBArzwNb8hTWec6eQRtZQxsg1xNgDgKAEtepO3A2DyS356ykMXJNCFTYeWGK8cN/FQlIAwD4CdLKBRTVtDzHQtFj1rJYTFdDZjXFIBThjHinNoDa4HoDYiGHLM9fQfvYamHwAHWaA4btAXbvyYv3B9Bt2YkRYyhO35TnYXaADegYEBQxPQB4AYNAPQM8l9ZnkMsFYK+vmkyf5sAcDRABpJ+pza0DyPAI7rD3Nf80Kexzk5GwBw4/uHHQD7+Rf3Dy2PhynwmN3YtgfXwz95zmSVfNMNcG392559fHQs0IKu9+2oPuYBsI3CkcenHwAHMRBquR2BAIXYK2WJqPmmtpxuFLQQ6wVpXC4sANimJSrHqsNZGwNMC3Ci90lpaaVra/hLePSpF2XR6nZZu2WkygUaILht0UjDybA8C/C5fyYPfv1OueMLj1dZDHUMsB8Ac7QAoEhkFQag3/eXr5SOjmOCJFljI+cakEzrJa3IH/nH1wkA8ETvI5JZ/WHZ/ej+KrANgHXRtWtkzQU9NRbkKvCKkNH+9QbgagspxmqAMiyUInL7XzgZr5lgqiqbdPc1cuCR/kCg/pY/3CSf/4OHvBdFAP+2//cyaV7eK3L0c5WXuPgjJo7Z7zZ+6RvPkZWbOuSbf3FvrQs14pDzdzk1ck0pJ6e+7/N3b5PtP35B9uw4bgAvrbr42yvldOFKx3W5aaNMHErXWImZBAsAWtMfQPjDf/Ma6Vi/RmTgLysZm9vfaWip474xFsQjX/v+TfKvn6jQgQAYCckS3Q9L6tht9XEc6nNyjrszlDiGqafFA8EAwEMHkvLwd50YYA2Aw24CALzg1e+Xpo1nmFNMmY8YzWS1jNHiukDrWwcJMtFJYuwAWPNLujzTAqnjUgEWyGv1NVEAYh4A2wEwY1Tp9kxXc8+ryc0CrfdJCj+2vcsvJAUBYZuAZgOI9qVxYgAwn41gRFuhtPyA8dLqaDIcW2KcT3YArONZ/TW8kYBttgNg/f5q+WNRTBW6CAuwBtBcY/oTSZxxDhVTWJe65Bvdev3zbbYAYL3/TH7/aAwAa29NJgnT/IsgdSpcoP0KB80T/WA4iFdNN/+z9W/jn7mRUc+CrvdfP28P62ceANsoHHl8+gEwrQmM7dWLB7+1tDjxOjq+l8yIwgNBMV0wqH3C3pZGFuiIZhMiphoAYyhHvv9vknvm51YADCvX4087MYxnXFr2LL/6cWgFnmxJpLgA2MsCfe16efyWavdmJoZ6919dLc3DB6TQOuABYB1bC5ANkNzS9oSUho9U1RHW7rvIGI1EWho4ggabtvTIaz9+voix3p5uwCvAGV17q5I0ndUu0pqWoWdT8qv/2CnDh49J+9JFsuHSblm5KSmSv01k4Xtq+sB98KzrNnVXuWVXuf7S+msQl5OJGjSBKzYbwCZctlu6U/Ivv/+zKgCMjNZ0wxaUD1r4URl6dkju+MKDHvAFYNcWXdDOlKFC7C0a4m8XviY0Bhq02vForzceAtfrPnalUUB4icRwxuL/EkhLAPgLX7HexFGzVSkCundW9xO07nzxvWZjRKld5cFAKzAB8K++sVaWNHXVBYB7j5Zl5U3vkaY1a8zdocGP02YLAA7T4scFwIw9pYsVwS+sZrACIdGVn79qoTGKf84D4PoBMOYo62Xib1jmEGNYLJc8izDeAz2fuF/a9q8w668GjFHrwwYQ7WvrxAJgjIe0IXABHfG8tPxqi7pNQD3ZAXBfX590dHQ4c80NMyMvQAK2uQKAg/ljaVIAuNaCjApyjhKAGbIhh5IngkfSM0MDYMxB8uWZtgATADe2f0wOAGsFKvYO0AS08tOGwJTyup2HhJ+h128Qr7PxR9v6j8v/bP3bnj0IAHNM0Xu/0/M8ALZROPJ4yclimQjfxPwxHNyAOOnTacddzgi67qfWzFADSTcTHANT0Rt9nA06mYr2DbZP0En6FlcNttYCjMN9P7tThh7+vhUA49wX9/XL8YTIus1pE/fL+F+6QeO3RjJCTxUAXv/S9aaMkrYgY9wAXNd+5GJJl54yFKEF2A+A3/Sxi2TpskMGACP+93t/fmdgtmn0ocEtviMe1YDsrgmR1p5QII74X5MtGtbVhe8RGS1IbiDjXIfGWsKLP1LjAh009+hW/dr/9JJa629AJmoNxIOe47RNC+WGP73ajLHYNCrJ8StNHDQt1UG1gBkXffGrT3OSeCX2mmsnDm+Wuz63rSbbtX4OKiiQhbvjjGJ1+SIF4P1JzaCI2HjZWmNl793Tb7rksxlr/xlHqi3hvKmb0RmWXipqCHKDXPc1AO5/ZoFs//4CWbcwY10v6a4eefH5o7Lut35XUp1d5u62RE029mjLAm3bIOMmQbHxp+j7l40LoFNnM2kEObqokT/Tsgs6UMhj6SN9zEanoOMAwKlk1roJN9I3r7HRJ07fsByljQdA+P5ni2Er5J3Yaf7jPkgvJ7idIqnO6OioERRZa5nCZCIVrcDh+w8DuvUISXH2Vxt9nZqujbd6kmDx2bUSnXc02YxjtJkGwKhKyzkT9Gl7tIxUXHh13CXmHOJ+u7udvAph6xe/24Ro2xjqOe633PEazl9t2eff9EQJ77/krt9q+VPLo1QAmucsOTln0Ji4CS6o/F0roMhHbQArSnbW7zPsGWwxwLb9J64HUtJSQIFKJhqpGCMNukCpMr38uZ6ZNb3nxH0+8nnOZXoUMPN/W7MT2tVoK7reD3qclAXsFvL5OsBWAEwBUzMlbu4O0SsJO/hytQWXL1Zrhep/QfYkHbMRAB/75UMycvfXPYEebptwh+annuxBANi/GOAK3XXBgUmtkckAYH8WaNyIFmDEAP/iW09XxcbiOBJcXfqmdZIcvFvS3WeYMklBLtAAwCtXoNyc4ybtL6XEBFaHdx2qKY2EMRgLco9j5Q8aB4D4a/7k2kp8amqNFLu3SCq5XGRsQGR8b6WOsOv6648T9hM2MPaXJ7W/U1DHODCT9Gcul6H9TTWJuPAcH/q7V5hY6WLr3qpEXLoWMG7hr6eM39788ctkw7WLpFh6wlz7s395OLAeM4foxf7+5ssct2uWkcIJmSuk3PTGmqzdALrv+v+vkJVntcvtn9xeYw3/4KdfJisvWity9GPObQh6iwmRsXJD5bqQBGvXtiZ57tZFsuXsZaHzG8BXVi42ieT2PfhrWXrj++cBsKGWA4AJQugKqoEwABctj3R5pitk3BiteQAsUpwomDeh9zd+xyf2SmYoxjmkPY+hFE1UowJa96mF8pMdAOP5WccWdKSVV2eendTG6Dt5NgDgMOtdPc+VKDiVNOg+ybnGeROlIDgRSbDCgC+fjTIj14OWMycDgIOsu34Qqz1bqLBCEiINTiibGu5qTUKIhR/PA4IAOGh9EzxF8gedVKOeCeM7xwaAKeuTv2lX8bg1fhsY7gm/ZKoBMPdmrFPQsrWpOtP4ZB9wHgBbKBb9Au0u0H4Nnd8loVgsVGVjo8aIbspkNAyU91sp0sjiHNFsEzCRjNag266f6izQeJSx3btk95c+Z1w6/eDX/x0unfuOHpZ15y+U9iUjgW7Q6HPBec9Lx8r66wJrAHzP539WkzWYMcDI8hyV5CoMAKO80AWv3GgAcHb1FaG1hgFgMx0lr5QS3YZp9UTiqDf/5XUCEH7Lpx6pAoAAjsaC7GaiDgJ+VWWOkKTKBXiobZxuapb0wibHBdiNvWUcsU425Z9+AJCv/PBmuex9F1e7DxvrqeNGrcdKN+H3fuZVXiIuf5zy2//iUll59nEHkHd8wGSzfugHe82tFyxslvOvP938ff+tz1fFOFfHIpelcLylLgB8zuWrDF0TLTurrbZKCeAf429//nppXl6WOz/1RFVCMrqDIx488eL/lvzQPjPWybrl++nc2pyQHb/MVgFgA3bdllhSls6FTqwv297t+2TJm26UbItj+Umm4tTxFqcMXESzaeBtFmDb9bYNz2YBRgwc8ihoV2cddkLXULjzUWsPoVhvxLYxhB0/GQCwE0MY7QEVOT8CkmBpMIzaq7TM+fdA5871ZbDFuY24ANrebdz5Od0WYOzfVMJjDuMffsMcxj+bhd72/DMNgEVZ0IOAsM0CWc4XvCRqoA08DUATKL5goYt6vycCANsUNNpN1g9+be8OqwceHOVyZf1qkIvr/d85Hlp9UYYG84tKBF7j7UG2TMMxAbCUHc+doPXtH0sQPabbAsyEfKAjvTk1rWzz0/4OZ+8Zh4cOSo7JSxocJud3U7pZlrSvML0QI2EOtmTjebDMA2DLi4kLgJkiPsxqC+bDuDKca4RSN603Fgp+I4Nh7AmZDz5TMV2YZyMAnuh9UZ7/zN9JW5ub+Qd1fV0LMF8XE2QBED+ze8gKgOEKveD8PZJutfisuDfQWaD9JYq0yy6yQNsswKHA85U9kh/cblybcQ8/uKV1F0NCqaSgWsEAsJe+7WIZ3jcUmmkaIBwtaBxIgAW33ebcV0TK+0SWfFQK+aWmbFNutGSAJdy4TfblVK+XSMsPgHUd4qrY4ou6Ky7EqhSTdh/G2JBAasvLl8nxQ2V5/N6dVUAex01Jp0szTiyymwSrnO8TAPWm7i5JtMDluFuev2tnTSy0Z529aK0Ujo8H0sE/ftwTLs2b33CNk/0ZygE0N/43qNzTuVc7Ja+euPdQVSkk9I1kYhe/frOgpNVE332TzkoexKYAgB/+Tqv0P79UrnrLqwPLhOnrUEZs/MiodF735lkDgONaAGz7ar0AGHyebmrYdKmph1Bs1p9bY5YJXhgPaLt/1PF5ABxcBkkL8nBFhdUXdNfeVJ5FRQnvQbT2W6H8bm1xBdDZDoDppUDLJgExLcCxxz8LyiBpGc0P2GzvN1msVhDA7RkN4BcZn7n+A+fWCSiDZOoNu6FxFP79Y9HAP8iSG86DqmOAwyzptGJSLkV/3nwqFKuSEPmrjdjoH5v/lysGnKC1bZvfugxSI7zcZgFmuAzGoetIc11a6dPIoKb5mr19O80dekcOy+jEkBwf6ZWh8QHJF3JyeHhynpaNDhVgOJNskmQiIWsXbjDdLGlbIV0tC2WpC5Tr6XseAFuoFL2ASmKSwERosVgLUsc4MRbHsTo4wpY/LXpQjK/WdFWYYrwsrGLR0M2EBbg40C/7vvJ5Seb2m7fTmsvKaLMjiAb9DQCMTNAohcTY36DXioRYbWv66gIfceoA897MAn3vlx6rcYE2mZcv6zKuzamFlwe61MK6a+JopU9ysqAm67B2sy6M52qOYxwAjvUA4PKRr5lht5z7Z16t4Nxo3mSDRnKnrb+91hyH9VZnb8ZvGEfn4vaaEkTITm3cq2lFdeN//RZ1s6HmCoL7oTHBl36HnqUaJZ0AxtEXyhGhwSqM1v1GOfDI7qokWuzDAOhr1xsLM7I379x+pKpeMQC4v34wskibGOrlZQfEoy18jzx/17EakI1DsPSi6YRcfLZzLl8mV7/rJSahWf7Q9+rhzdZzxvuT8uwtzbJ21ZWy9OJzJDccXtO3uT0rh7c9KeML1krPy50M2iKJGbcA2wQgmwBjEyDqAcC0wlFJiWugrWd9VPBiXf+TfWrri/VlBZxwMgBgp4xKuFLRun+4SXT4HrXLM4VHgjWQkPsklcJIglVvm2rwi/va5qdtbNNtAYbigPGsGAvmMX6jFcVmYbSOf4YBcLnkGA3QgqyXtudrSqYNmAPQZYgD5ha9DaIs5CfCAkw3Wf1s/ufUzx/0d/g7dAAwLcBh4FkDYNKTMZjIAu2vY0ua+ddb4DhiWoDLpUSVB6X/njb+cyIAMMEuwg/oRQQ60jhmW2MzdRwW3AMDu2V//64TDnDjPjNAcE/rMlnY1mOA8eoF66QlXVtVZh4AWygdFwDrBclNpzrOpNriqwU6nA/mgk8yISO2umWP8FkyAkiMNgsBsC6FZHsyWIJZCskGgNEXQHD76X22bk3m3WTLadKy8R2h7slwL7bVAQbo8meBxs0ZA5xNHpR8aUUgeDWg75U9UkqOmRhhf/yvlyW6J2ssxGFA21h4l5fl8Vv21JRKIhCHJRqu2IVch3z5Y3fIwR29BogC1C1c1Sm/+623GJoBYPozSaMOMcr/+IFxxfLaLdJ/txQ7e6oSWAUB3bAXUxOrrE+EZRlW4ZYL5Z5/fEweuvXJKnCrLcAAwF//r/fK8X2DVVmjEb/72Pd31sTu0pW7WLpPUoO9Itkr5cFv75Z7v7Gj6h5RE0on1Wrr2i+5fV+0zr96Ttj36ybZ+9OVct4rL5ely5dEAmD0N/DMc1JYd6EsuHCL130yFZ0F3jaOuC7QNgHEJsBMBQBGEiwdWsL4IvBcAAZm2IdgR4sQkzFFWYhstJsHwBUXetKfymBmSUUSLK2YMPVXXWu9cVWvQ/8b5SJpe0e247MdAINGAMAQvjGPYdWETEHQh7/jtJl2gQYADrNc4rnqAcCgDf6hYV2TJgTEYfQ5EQA4KIeMfl4b/7N5MOo6wEEKBK5L9qPXKeZ+JunET9M70S+r2uhvU4Da+D8AMFvQOreuTwsAt62NeizA6INGLyYKo5eR7f3Z7j8Vx8cmRmRf3y45MnJA9hzfKfv6HQvvydaaUs2yYdHZsqp7nZy19DwDiOcBsOUtR8fIlCSFMiIRi4jJFfxWXtzWYSawAjtljIJcnKmt1W5hBNXO9dEPYFtgNvhsY0DTEQOMJzr84x/I+K9/Yl2DsAg/OTpizltzRrOkmgpSHE+bTzZ+x2fzgjFp37BHWhZbki9MAQAmQA6Kz4XFETVyEWeLBFb+DM4YO+JeF61YYOJ/n39gQL73yQfNIzH+F8Dzpk9c4/y2sCkQaNMCDIAcNA4Ay1f9/pWmD4JoDSCZ0dlkYW4eClQGwFX7Q//y+sAs0xxjOntYpH0iNIs07qMbSxrhNwLID3729Z4rtpTXiJRGTZ8ii6Q81m2ybd//3Wrm7Y8Bzh1K1NRCxjm/95XXSXGsr6aWMcZh4o/hyj32gnEBD8sirZ9Bj5/PZfpZITJ64B+s87qeE578QZu8oXSfAAAgAElEQVTn/mw7nxbgzCWvlOY1q73TZzsAtgkwNgGrHgsw0yAAFOg4LWbbp1CnM/F7Fshi41l8TwYAnCiCj9ZvhfXPU3hQefGExWJNJQQmcNIKCm2Bt2WB1vtfkIBs39+iV5ZtftrW5XRbgAns8Oy0bDqKcyf0Km4W+JkGwKUiC6ZXqmhogGh7vlTJye5OTz0mWdOAJewdnggAHJRDhnOOiiD/+PxGlPA5WHKTAFbHAON8DXj12tM8EL83pR0DDf5pY4+2GkeugZgW4FIxOLaf97Su72kGwPRowSdlfE0vG3+YruPaurt/YJcM5uxGocmOJdNSjS6yzXVoKyNuks9V9zcxFq8/WIk3LD5HLlx1hTSnWisykVsRwu7BMOuyQL8LOj93Q56az2KRLl7B/TlVGMJhJIGvv6A6NY2M+9XaN/9G7Z8TmsEnLYXU6gfAwc9XNlweLzroOEYWp45ocBkk9IpM0Edu/56JAy4N5SXZkY38fPbYuIkDbmp33EABdg2o8wHiekGwzQIM0Af3WABYJsGiC62OgUUCKrgnAzShbA+tnjpBFeJt9TGMGwD5TR99qXR0HJNy99rAUkqbr1opZ798lYz1F0393Ocf6pdHfrzDq/OLflBCqGfdYlm5qcO4QvvvRTfqpauXmPq/AL9oGsB5ccIdA/L8QxPy4y885sXoanCKeFx/hmgcRxZm3BsA+sDTwzXJujjOziUt0rGkWYaO5GTHI4er7gFr9wf+x0XSdvpa48a8/6le88ydHYvk8L4jsv3HL5iawDqWF/3y/sgCLcODMnRwQVW2bZ7zW599g3Sc0SF3fuq+mgRWW2/aIle84yxJjx+SoaFFgddjPixf1WpqJ+dHhmXPM301VmbQYdXZPQJ38/LEnsnuJ975mJv54aQ89K12SeV65Lr33WC1/uJikwH6TW+X9MLFbl9wgU7FWsOxLMCJkitogX+Cz9R+Oh4u4ccd/leWZDkhJZQz8n1KsRz4O87DdSijwkyqAAu06MLyCGsZ+LZOSEjrEC1o4OONttkDgMPpF0ZX0k+7oDZCBwBgnQODQI21aJl8TGeXJWDGZyoTXYYvzPrL360CsuWhZjsAHhgYMF4MmMugIeURepE18s70NbMFAIdZgW0AGEmcDHhDNctUUtLgJ8mE+Q73esxPrFN8D/oELUqJkiTLyWn5TCfSUpSiJEoJ77NQLpjvkMuSScz/kiQS4IOOnAaPFspr0fJbSaRMHlyrQMCzaRCg48hptGnOZI3yQLuPT0rBMgUAmOMM+rSu72kGwLg/Y38RVw4QTO8WJluMuwbruR5W3qcPbzfuzDuPPSXjBSfWvdFGcAtQizRESdeRJBuvKlFDw5nII5eESGlCpAjZyAXKkwHIiCne2HOObFn1UmnLdtRUJQge2GwCwFveLVu31AJgp2xZMIBLlh3GASHIuFJAIAv4NJlKEWyPxeJ+4jzHfc8phu7XfnGThvsRJjoBr9+lxWFcMTQZtix71ilFANsYALYJwFEAvJxwtNDYQPwt98xTsu9bX5OWklNPFY0gOOj79p2DcvbW5QYAawuwtv7qe9gswX4A/P1Pb/PAlXZpRYkhfxZoDYC1BVf3gbEAfDa3ZasSJuF3XI8ETGdtPdOA52MH++TBbz3n1f/lc/D63Egl9jM/Wm1JZX/MWo3vQdmiOQ5/MihYcGGpRhyydCRDATBqCcOCvPP+neKnFfoAmG9f3WGSffkTYAGkv/LDl5ls11AooGmg7q8TjPH7G8ofoRG40xrL5FPJiRfMcb8rOekDF2i4syOZmHY153u6/sMXGBAPa71OgMW58Orf3mys9WYMTc2y7d8fr6r9zERYzPxdGLrPujKDTiD4HXz6NHn2oYSsXblSNr7iYisARgKsgV8fkOXveLekOjvrvrfNwmrryA4QohWMNoUmBE/w5UQ5KeAn/s98bkJSmaRk4OoNPl4Ct8duCZ7tWC4goBBoMUZyql3UAq2PBoOnprWOqE0ATMKFKIJ+SYGbMerdAwhUf9LyG7UHQIGg4ynpwsy4wUKpaOgP5QPmGumPeWWfO9WzL0hxbFMA2+av7bhtjDb6s46t7T5hx9E/BWnQmgoEzOeRkRHp6nLqfU9Xo+o/TNFgu69N8gmyZmqwa6Mv7k/ZzO+ei98HBwfN/ASQS2Uzkk4kjVtkuVCUQtlx8YVI6LKOqk/n2UoGHSfKWB+1nzjM30sAqlDQuZ/4PZPKmO/Of85x2BSSzv+kVCgF9mvOi1AMhikU/b/jOaMaaATZFXIaMrJj/eo4ctv7tR6PCYCt/U/zCeUJx4uCVnJ6jNJDaGhoqMrDk8pWWsinkz8hWdXe/ufl1wcfbtjCC6CbzTpzMtMiMhMAN84rzI+JTIw5yzSfL0s9oPjspRfK+SsulTUL1ls8ZGYVAH6XbN3y7hpa2TYopIFHi9IgBjFOZ9IjO2hCkEqdWUN1fC/uzayhOlW8585cglsSVCe2bSBiCsQGwNEadNsGM10AuND7ouz67KerADCpEASEmQhr8ZqK9RfnawuwHwwDBLcs7Q9MjAWgkUiLtJ798RqrJQEZa+xGAWDW8EV8KrMwM0kSQZrf3ZfJrwCkULsXVt2w5ncd1udpMIi/mQjqwa84rsIEu2Hj4DWwWqZLT5lkXUEZsf3ZquGKfMcXHjfJoNDYD7JJ85iO/0WsMzMkJ9uXSHrl5YIxog9tMd/69g0yMjhR1Tef1w98AfhxPpQIsNyOHfmBtCx5nRw4KDXu5owRZrmo3Y/ur3E3J5DmMX0/JLi69iMXGxqVho+YrN5QBMBlXZ+35brT5Kp3bzalrxoBwAS/ud3L5fieBXJw16icd86G+hJgHTpSkwG6no3FBoBt/CH6OMXnxl1onTI84Y1AlvuAP1ZNu6gx0zM+p8pFlCObnQC4bJLgRLkwU7AL2iMNuLDF0Lh7a5XbsgndcZQPKGPkt7A3Sv9TEQDTqksXVHxSFsHfsDpNZztRANgvn3E+2viPnrf0IsA1dHumGzgTrXEO0YARzf+qsyhH0dlmofZ7AOpxRPULYB6nRYf4OTHU5KFQUmGcuoa0Tb62ju0kAMDaO0XPR9ANBjBd1UW/V65ZK40mccKzR56QZ45sb8jKS7ALXXGqWSTTuHPTJEZ8Yk+Fy3x+RGRs2A6GYRW+av31smnJ5pBBnkIAOJgCZSkUnLp63MQ5qZn1OajYtV4kJzsAjtwUEiUn/iuACebHcnLkW18R2fVYXStk4NiQ9Hd2VsUB13MhAHLbohFpO+NQYImk5tW/YayGt3zmfpPlGKAO2YqRGOpDf/cKY+3TLs68J4Dbh//mNYKkR+Mv3iWZ1R82luI7vvCgseQSHBIgMgsy+mXtXr9rNc4lWGXGZPymwSSswmy0BhPoMis1XJUfumWXKTd0fP9gFVDlONAnEnXB9Rd1gCd6H/EyRMOCi8ZnIAAe7z8kLW1jUsqc7llwcd7lN2yUl33wEnNNVCkmugZrpQPGx4aEVKvP7TEWWGao5jF+B/Bdt6lbLnjDemPRTfTvNuAXLsfZ0//Ki7dGci+drZnx1gT6BOrof+2WFcaCDWv/0/c8Y8pVEdiiHzyfBrZhcwa1hZHVG/eYTCZoAN9iPinFvMjE8S4Z3LVYju4VGR4omPJHtsb439LSTdJ15VW206uO2wBwPAFo+gEws21qFz2zjtx4X/ztLzOH33S24UkRLOTkuQqA9eMECfGmCkJEA239MZagBX6DlRIA2J8DQ9M/aP8Mu92pCIBBHw1MMG8Z9zvd4Bfv4UQAYC0vaaBo7m9LguJ6EtBSrsMdQCfQiO7gmtfxPtEWOjsA1gokPV6Om+MJAsB0JY5aX4mYSVBt/FuvX9JJ80wbgLbyzjkOgKXggCC/Fyj3D8aWg47+MI6pAMDatfmpw45cVm8zgLc5MSctu/U+o+08WojhNh1mHV7dvV5ectrWACA8iwAw3J+3XgAX6OoWxSChPUMdqSDGpDd7f5Y7WnmdrKBIbe4kAGCSCSZP0dpZujywX2fBwIocJ4bWrDzbO7Ycx/3Dx2DbYOqxAIQPoCTFciHUBbD3J7dL7hc/qOv5hvIJOTSUM3HA6czkLEqFiaS0LxkxybE6Vpak4HoUA3hkFlwp2Q3vl+fv3ib33/q8GUt+NC8LFjZ7brtIUjW0v0mefGCHHHiiT0ZyJTntrKVO3OixnTJy7Eumn+Ti6831AIGIEUUbPDrqlc8BQLrsHRsFlkjGmwIw65I9LDnU1uy8s+bWpCw63XFza+vMSEtnu4mNfeqn++Xxnzs12WixhhvvhrPhci8mrhhWSsTO9h3PCdyoCZg7F7fKpa9bI+def74BkEza1Lryd6TQtNyAwEd/+qIMHh02AJoAFzVuYdkE0AR4f/C27TJ4ZMzQCeARDRbte775qAc+GaMLK3PpwF+Zc7LL3yzl8hvk7ptvMXTKtmYFz0va8P54D2x4H4h1vvAV642rNUA+gSat+egXlnhYcfHch/YNmvGj3NHbP36NV6IIz8m462e3HTMZrsOswwDAAOaoxZx79rMGaKc7rvRqOz/0g71m/GgvfeMG40ZNOumJzTEGTfbCaAX89j3j1Bo+fthxdb/8ja+1uj97CbDO2yrNGzfWtZ54ks1FyyYARQPo6QfAAFqaf9PiS1BGXg2XXCYsnA73tLkMgKMAiA0Acw+koE2B38u0LY5FKYz+NgWMnsynIgCmdY7CNBU7xq23udkocqazTTcAruKRLtgNsgaHPaN/7ur4cRxDbDSbX9bxg9fae9QHgM1+GzL2uQCAR0dHzTxiRnzQELRhPGus+XUSAGC+WypS6WHAvUcrWII8ahqhHy29kwG9ALwt7YmT1rrbCB31NQDDI33hQPicZRfJK898o7Rk2t3LZhEAvuaCdwn++ZsNwNkAMDdVaujoGkdGmk47/v9aw6Mnud/nH+OjddjR8MX0YZkSABw+dWz0swFg2/UmHi+kHX/4ITn0va9Ic35IMu2cdM7JE8PDNb8hDnjV5kWycGm0W3cgyJhImvhhlklKZ8UDwgBOcP8tjo0bYIdGQDex7wvme2LJe6Spu0sS2QVSGHjRxMPS+lgacxIeoawSzmteslaGdjq1a5HAace9uw2IBYgyz7b3NvNZ6rxGfv71x72kTABbqK2LerIAebiX2VzzDpjG+NBw76/98U+8urb+MjzGIt1zkXkmNGSHRiKtscFhA6AB0tBHefBpY70GqPNiope8zoBD3AtA8sCOIdlwabcBiKAFnlU/J/rPHdlt3H6hAAD97v3GL2XHo70G+MMKaxJQdRwzQJv3IT35TOmuZaaf5uEDUl51trk/4nHRkAirY/0aQwcCX1isMRa4sevGd8nnRuKwhcsTxlUawHSi7z6n/JX7nHyfOJbtPN8kwUKyMFrP0c9Nn7ha4N4NAMx7tnZ9wBsnnhnvy8yT/U/J6MCXgqZgzW9+yy/BLxQ29bo/s1MkwFp03RurMkDXM4i5DoBh5WFCJQhxiDfVGV/p0sc4SmY5JWieKgAxVwGwzfpmqiBENOyTtHxQ+UBrvAHH5ersqJr+ELBtFip961MRAGMus1Qi5jq/47d6LIj18ICoc04EAA4Dj/WMHfOJXgTwOKC1HDyB1l/Kdnqua7kv/D52AKyvDQLulBXDLMA2+UlMFvbGm7V/7N+5nFmHUBaAljrONTZ/nOMAOIEki06iIQ8DgKaYawDAmGd+6zDfVj20128WmZuf63287pheWniz7SenO3Pjsz76SrhJjw0ADNee15RulhvP/6CsWbjBCx36+Qs/lp/vvNM7uXvF5GOlE39/c2ZSSBBovf9gZYDXXHCTbD2/FgDbiGQDwNRyYULrGoSsDZlMJqoALe5XlaUStQrdeCcjALs1fCuxFfEY2NRYgMOpZFuksQAwXKAjXJhyu3fJnq/8HxMHTMCLz1y2QzqyZfMbGsExMkE3dTYbN2g0AAVYg22ffHqe17liQLIrD0nzgpIBUADDxfJpBjQm092SLLVIoXTIuAUTHJrzOpxyQohjRSxoMbevCoQR3KWaV0u6+wzTD8AkgawcedS46wJEwWIMAAxXZZYlYkkfkx161bjk9/3C3A/3YWtadm2VyzZ/h2s1YpZ1HdpExnmmdHK5SFe7lBM9kij3SmnoqBT6nzXWXG2Z5N94Towfrs4ApgD82qqpnxO0IJ1oGcWYYH0GeCb4hJu1dgvm2Dh+0pMWVtLPrLfkmBkv6UCFgx/8Ylzm/bS4z71go0jTRgOci8cf8O6vn5PvErTAmAjMoTTY90Sv6e+cyzd5AB7f/dfzGQjKDR+w6Gg0+GXML67DfIb199i+YXnFB95kY2/muEmA9cKQLH/dGyaVAKuezm0AZaYtwIzxAx9jvU/wYGR5bmtrE1g3dJwbBTrGuTFLfz20iDpnLgPgKABiA8CgH/dK/I13gDkDgAbhEEmwoug/GQH7VATAkEtYKhHxhmjMNktlQty5G3X9dANgmwLGpqCjAgbPoNc/wBx4AECK4dlKRuPzToUF2DZ+Kt5mKwBmxmJafPV47fSpY+adBACY71grTUg3AuAwStjka7o4bz/woBwedjz6ohpBb0uXiKVAjK2r+eNQ/gzCS7OWFI41+AZpybTJrAHA15x/06Rfml/T59/sCXq1WxxdnR33LscdJEzLw+v0wHjupAcbdEFsC3D0KGwL1OaAbROQnbsH6z6KA/2y/2tfkIldj3uDBNgl8MWP+vvoeFl295dNNujJuEET+KI//I0Ga3CmdcIkyUp1DJg079n2CiCmm7SmHgEWwI3+23+OBj8AVQDEAG8E0+a5XAD82B3PmaRPbNpdd3zf92peHl2tYR09vndAjh8qm7I8yzZ0yJmXvEISie/XAD10gnGwaVAfNDsI8PzX+M8NcuvFNQDpic6zDPAH+NSWZm8MbhKyoO9B/ZLe5lnqAJc4D0BYP3PQu+RvfKd+8GyOK8UF7+1//2HzIYi+cHlGmxgRGX7+NBk+0ma+c07vfTZXd/Znuj+PL1gnPS+/Nuh2sX6z8odI/jT9LtD02GFMFngvMxCDj7PsEYiAZ9GuuvTeiUUg9+K5CoA1/w4CwqZsTESjYE/6E5AwMzRigL01GJP+pyIAJsilnMF4am1ZnIr5G9bHiQDAfhDJtWp4vUX+wXGdmNTwUdflnvGtuo/JgTq7Bdgv//mBtgaUmsb1yoi2LM5x3z2sv+CXunoJlZqYe5MJUQgcy0kAgDWGIJ/js7JMXtg+Gfb7ZKy9dG1urr+4Q9xpccpdP3K81iK8tGOl3HTRb8q2fT+fHRbg6QDA/f39hmEy9btmBGBu6XSmyuKLCW1zedCT3lanzjrT5jwAjjb8H/nOF+XII48YN+h62q7xjGcFJpit57qocwA8kCwLgDjbkpdU56g5PbNwQEzGvGxMKz6FZB9wQywqXG53P/mCyX6MhiRQcDcOiiPlM8DSml19hbHowlUY7sxo2sqpn5fgDImW0PA8NhBphJDaikuBZGS/+mA6ebr3tVByShTFaXwH9Yyb95kMaNbX4B6TURiEPZcfyPutvoMHuzyFDPqgN8Ou7cflkre+TLo6uusiGdyfW7dcKQsu3FLX+ZM5abYDYFh9YOXBOGEZg9UHtY8n8nnj2hfEfzXQi82fubZdPq1BmlPJZCbLINmzQBMAh1mBbQAYeyfLHKEPKh88oJGsVaHqe01GwD4VATCmFyy/eE86RhM01O6qk1nTkzn3RAJg/xzEOG0AGOsX9GGZLVh+AUpAL/IFymv+JFh2OtgBsN8K738GvCOCYm1JnC0AGKW04ClDT0jtUg7FQmz+OMcBMJJgaQ8WbTFnVQH9zokPPHnC5wGJ2N6H990r+/p3Rk6/edBrX51TfQbqDQ/3VscIdzUvkPNWXjzzAPjlW26Sl215V02yAR1vpDU1dFPGhkwrARNzaKEOAlN4S0oypp+BzUJqY/CT8hsPeBBb/7bxiSULo01AzmSwARQDXZAw3CM/+ZEc/tntgQAYrtB+YEwrMGOBCYIJHjSQiPrbtnhojQMwRtPgGBbjsMaC4TwOAB3UAOgYi4rEU2zIOI14WsSqsgUBTPNsydNlIr3SGV/hgIwNVYBmcahSH7I42Cr5seqBAOjX0/zX1XMNzsm1HZTmkRXmE62z1BN6KRUO+oQgGpO2pGm9QL7eMevzGgHPUfdhiSNmeR4frp0YmHOw/vacsVjO2uzEi0c1Y/09dKSh+r+2vqfmuN0C7Ocffn6VSSSNhYfWCMb7QbjFP/6uy9DpPmz8Ke5zRgmIJwIAR/PvsiRNDorGFXhwgablXHtJ0YX8+PHjVckhCTI8S1gAAG6U5tMBgG3zw7o/Wh7GVgcYc5tWJMavAugyuRjq2FLQpqs5bqnfRaP0rOc6m/xhA0g2DzKbCzyP+0Esv8PDg1Y5Wsc5pnreXfT7Lwn4T7nsrJ8ggG6bPzYa28YYtwwS1yMVUjpOH3SLln9to6/j+BwHwPnRnImNxpyioo8eBvV6E9DN+Z6dt8t4IRdKtHn35jrm0wk4xW8NRlywfm8zFAP8Trnm/HdWMSJ8oRub1sRpYQjFvdm4gVKjg+82DTQyOceq4xvzhdk2IFv3NgBsZeAWAGwTwCB8kc4cC5UTuHfftm1y6Jav1W0BxvMePDom/aUmLyHWVFmCbbTk8TBwDLAIYMlPnM+/B5O9BhDqRhA6vni5LCgtk/Hj4zI26mSi1m1iFLWk62uohYx2omlS3+jCzwpzaacCAlf6LfT4je7r7JkW+8lYiuOOPep6Wn1zLzrljYKAL65n7G+9pY9wDWJ/5cBRGW9bKj3Xv346H6PBvuMD4PKEY4XAP/AP8HlmwgUfIW9hkkI/P7fytwafzJtvqXAX4ZMFAJNf45lJXyqVmQmVLs81WW/nAXDkDKMCh/OUCTTxO8EdE7ZxjqNDv6ttzGkcerlN/phuAKzlC9KGz49joBHBsE5UWq+CwAaA04Ka1uEAOC7dpxsAaxnXHy6CsUPZMq1tjgPgQi7v0YhJ6AiAOQ/D6Afg+8j++6xJrQB823sSJ2Vd3mmdW9PYORJlDRwOzhg9IwB463lvk63nvb3mkcHANKCltppawXzBKZPBTURnaLZqcMooEh4dA2V/B9E6UCtAtd8g8gxbFSYbAxZLFmurgFlGFmhHUA1qxYEB2fe1L5o4YFh3W5sS1k/0g3MPS1YWrW6XzoVZz300JrnmL5+DFEA8NxvjuvGdVmRYjoNc2acLJBP0IsYXlvgo4ItxRrk+G5DLduCoFAZ6ZWx0RMYPHTe/FjpXyeo3v3XS5Y9OzGu2A2B68GA8/tASA3jH816MGs6lyzOOQRDR15xo8IsxRylQTwQAjua/8S3AKINEAMw9FN+ZcAhu59xTuQ9XuXzOA+DIpQZaMREbLMEAcUwmBuUCa/1ql9kT6eFgA8BWA4KF0djkDzyrjn9mTC3jfpmETcexagW7bXw2AOx4UDhU8CsdKHvG4aW2549rAdYAGPwTcwr31PJwnPFbr53jABgu0JyDTKhGZR/nhJ8GBL4P77031OI7l629yWSLZNLN0vziMvPoTUtXSecTeUl3OFVHwtrx0x4xh8YP7zefuWUvykQBGcid5H6zrYWB4BkDwFdvfpuhkX8D0JuDthDg7+bWlioLJEEvmRld6sKInxAA4MZr+drqAE83ABZLGmcbgLVlgY5m4CXJpJOG4TJ2AnSm+xzdvA7d9m05/It7pDQ0aF6DDQTrc5AUq3tNl7R3pb3ySHPN+jnbFv7JNB4mO9Ox3Xg+PzhOt9a6idYTAw339GJepOSEcBvAC5fzkWNtodZeTV9afvc/fkxOX90ly1Z3G4CLVhrKm4RwUPbI+IhIk5Msiw3rJHPO5bLqpnfP0ldWHwAmT9dglnwxVXYETwgfzNQPvgHLBf5FuVDaeNtUEG2mAbDNAwf0i+MCDQWo3qNAb+6xuDdcKP2Ki7kEgG0AJO4csrlAc25jHulszwR2cL/U9MTfmt628ced4zMNgEEXrYChhwFDIPB8Ou5ceyvYZCuzMtwSN8F0KrkhBOXQOr82C7iN/rb3NxUAmHSg5wxlMIYH2sYY6/gcB8CpcnWSNZ0g168QAfC9c8etsvPYU5HAd65ZewF4m0eLkhldL4uPLvGmgw3wTmbeAByPpp+U0fG+WQWI/dWI8EwzAoCvOe9tcs3mWgswGKLWmIKh0EUhmUmLJKszOOt4JpxrcwEpl2xRLFGv2R5DbNVQTmYWBZxbNvFf4TFgtg3eBoBt16dTCUmUnA2E5+oN3GxkfX2y/5tflsFnn7A+LcExTuTfAMFmYrpAmBZhdjYPiK1kPaVOYNIzIzy1OsjVD5ABYutpjJGGm3qYe3NQP3T5RskjgN/u5Lh0dzY7QFc3H+jVh5IdnbLi2tdK15VX1TPUGTjHDoApAFJI83/CBZHWRvJ2AAXWQdVxeUG8yMaf4hIlSsieDRbguAC4VHDqrGKfAq9GHBwT5eAd0Aqv6TgPgCvUsAFgbd3EXAJ9mZm3vb3d0J2gTq8VWtttMbRx57cNANtApk16sq1PPr+WHWg1Z01kuj7jd4bCMWzCRh8bAE6YOrwVCzDoqcc8FwAwx6yNEFy7NvrEnT9yEgBgKl7pdaTfOeYCLb73vXBHKLlg8e1ampg7pYvyKekaPsM8jwa9+A7gWxh6wGrxtc2dDYOvk+c7fyD4ZMN3NADi3uJ9swIM+0HwjAJgDaTwNyYnQS1dUqgRBAA2ZTBcEAzCkmFrhhr1ouIBYNwvOoZ4WgFwgqCzcQAMF7ioZtNgSmHCS+KRSDqW9GKh4MU3MQZqcPt26b3jh5I/us+AgNbOdhkdHPY+jfWL4IB/u+DAAOHBYdk95oCWlu4mkykaVuF5MGxjQ/PHNQUKBzOSXuGac6eYNAS9UMgMHs+bWr9j/eMV8Bt0P1p+1ZrAaVgfmdPOkSXv+aBk3SzgUzzcKQWimQ4AACAASURBVOjODoD9N/ELxKX8hFefHXwdCksIIHTnw29VgMvtkEo2K3+K+ZQzDYBtFmAoEOJYgAGAGX+NvZSJmuCai39BArR+h0YJMEXNrxzR+3mjt5huAGADwJpWAChUMMDyCwBMQOe3bJ4qAFjLa9q1me8b65+NygS6/dLDLGpuRL9/Jwt0VAzwXADAoAvnEWlDpcF0z/+5DoATRQdjUPlKj1Gs21xhRLbtu09swHeuWHxh6e3oXWuWC0Hv4LlOss4HkiUZTDjJWgeSjuuzv+nfN69fF3jOa3qfFHnYqbKCRvDrB8I8jt8BhgcS22Q839com499nQbBMwOAN79NrjrnrVVglwAYkxJWAfrmExAXyq7/vqpFGOSuFUUdm4YykrJlZBCEBBAuBdgYqE0DG3n/OgCwTUC0AWAbfRLFQpULOt2hqY3UCT56b/uGHPnVo1LqPRT+WBr8+q1l7lX94ymTJAsNYBgtDBDrG81bimPzifkOfBTQyb1g7UWSq/HBnAG+aGtbRh3X5pC57Exe3/GmNpn91l8M3A6AqQD0u3mSr0yM5YwVjBYLxgDSFTeszMiJAgiRe8csKIMUFwDDBZq01rGD3GsZv+qnA4GLrgMclzmcjACYIVl08QeNakpJ+ayOOOdEKXhiyR9TkD6URg08s9+FV4ev4TwdCqfBcNS8qwcAh1mAcU+b/Gab81b5K+YLAE0YL42//bHStvHFPj7HLcDFcUcBC9rp7Oy/2ne/3PNCeFbnOWXxVdZevu9fLV/hAV7bHCjKEknJEcHnsGvkwjUAxGFAWPd58fZ18tJnKqA47H6/3PyJGQXCuUGRwaMz5AK99dwb5cqz3+KlvKfABC2pBrV+QSqVzUixXJJysWQ+saEDkxpgl0yYT3yHq2/QJ66LOh52nfkdscOl6P5RZzGqf4DnhnlgoiylklPGJ2ycpEfQcW+jNS7UsN7WfjoAP/x4UzpjGAi0aEzAoLWQYCp8Z0iIdfDfb5Wh5x6vBsGTBQhqBQEMo/kBMU8hMNaLbuFSX8Fe9+A8QLaxwvnjfisvKOIHvXB37kjkBLwpsFnme7JnuXRsPHcSsb/gIAaNTfIz7vusAOBg7iGSTaelCOEVyYCQ1Vl9GpfGiYILCKDIQi6BkuFpqRTcb5NSLMLLBWXWkK0VCfcQdoLkVEiQ5YC3mWzYAxBFkywnpJQoT/kn5Muwfs0OZIthsRAH+yPLf0DYR8wvY1VZZzUI/HJPNnvuFLWTEQCz/uro6KjZH7EfQqbB3MdvGuQFPb9NAR2X9A3LHu6NHdV/uHwQJlfwd4ToplLIxJKS8cK4TOQmpChFacm2SLYlK8V8UUqJkiSRsDSdkEwyY44Xxgvm/OZMs3ec5+nPcqEcehzjZg430tn/afPgs9E/CgDr+N9GuDfeHcZH2Qt/w2sDcwr3ZQZ32xhjHZ8lADhSTg+R//Hc+dy42UPA+0A71PH9yTPflcFcsDVyrmV07jp+VtXr9QPfzvIhOa/7aesUSHW1S3FgWPDpb31N55qfHn1urSzcdEVkX/WAYViFn1316Rlxj+47WJa2BQnJtlhJUnVC4u9vzkyKl/r9rl965hvlso03mAWNDRiTMZXJyMS4Y0mJao4AYrDopD+lWGrousr9KAAF3z+TTEX2b0B0RLMLeCWBG0qjADhlygA4giU3MgiWjmu3s7H5BVAcNyqGRMIUqUejhhbvT5fM8G8AAMEHbvueDAIEIylWlGXM9uJ9x4v5CRkqN4deFQWSYbUDWNYNLtZhDa7X8+3UoADcmdEAdNG0hRffAXjRIkFvvaRqapOuM86VZW+9UdILF9dxFevAhkHQqN/RfZwQCAA+kVQ6IagnC2sgAC1AEYBVMp0yCsl0NiNQBI5P5GV0eESQuT+TShswkE676yhES1gqlsO1e4YPTR0Aq4PYgac4Q09K2fDhE/fJZ49yw2XWYe4jjPelF9XQ8GhknV9bDGijNKv3OlsSy0KhvnrnYfeL68Gt43b9tMJ3JhQj/f1x1fb9vV5KzdR5jKENhnBIEgoXY1RbdFyNq8/LpjIyUchLIV+QkpQkk8pIKpOCmkvK8HCDAgzyCBRgAZ+242HX4feKB0vjtLMlsbJZgDn/wuQ38MlCqWgMPEDrNKjgO34fy1V70AR53DT+dHVcOcMAmPq/MPphHyL9EqmkoR/oCPrRWxHrtHf0sPzHs7fKvv6dgQ8914Cv+Ky+AL5sC3p3yuoN9fHNs7o6aujx9MBQIBDWJxIU70m+K3QS2cAwgPCutZ8/oa7RyAyNLeWEA+CrznmLSYLFBUwXF9sGWMcSjTzFxqDi9h/lQmPyb5XTxkIc1mwuPBUNbHAPVg2yW0ZK1yDUSTmo6afLoXZxNiVOjCXGqbesP4O02Rzh+Ni4DPzibjn+0INeTDCOAcCGWs0afBHo098gpLONpms1WjxGwKyvh8s13VsbHNK0XkaX8Gm9yTR07lc+4BZRCoipGgJBrTc3ByuF7P3vmUAX57YWhiWFJHzIOB1m6a1zkN68b2qT7OLVkyh7ZHdBtg8hugxcNP8omxg6lkHT+Rs0P9EgAPxD8wmUW4hqkfzZs37OPAi203l6zrDFoOKu+h3SJZc8Pj9RNLw7rM7vTANgmwtqsRgvnj8uANZJrLQSmHQ3OUpcl2Zdx1avlemZGSeiV647u+0jjI+Af5A/YK4xC6+epw3zhxNAgrgA2HY96KHdvbkeDc1KTs105F4JrdM93TSYYQCcrIP160R0xBcM+xidGJbHDj4gv9h1ZyClAHwbsQhON9kj+1fgVwPfKEsvgC6AbRDgredZno3wYw0Dw8WeiyXVu01sQBiu0bMlYVYYLWJbgK/Z/Da5dstNRjhiAhQsbtbJq+clNHLOdAPgKBeaegCwNYuheeg6uEAYcQoTVQIpN24yDW7e+nddJiPb1FJVc05vXLYYmtyePXLknp/K6L69HhAOAqyNvFdeY1zkXWAd9Bmn79l4LcB9FKifjWOOGlOQEmIqn0GDWn+/GuRO5T2D+kp1dBvw23Pd9bLgwi113m7mATBiUOGyTD5FIZ98j14i9BSB1ZcutuAj8wC4zlcdcpoNADOul+VlKPgxaU4ylYms8zvTANh2f8d7qfEWFwDDossYTMaz6j0QScWYw4RgXictiuti2/iTT8WVdgDsV77474okeFQGMF+IpolNPrMdn4qnjOrDBmBt47Ndz3WrxwB6mTlXcpRXAMD4pBFChwna1k9s+swBAMw5SFqY0JtiUXYc/rX8eMe3ZbxYUXqTHnMS+IoIXZ6f7ynJYGaVdE7sl7WLh0Jf86pfV/hnYSgYRyx40UmcZdppTv6e7lVrpX/T0Zp+1y5ZIbuPHJQoQPz0ir+R8b6K4hJAGO3Su45Fxgr/fMmHZWCh3V079pxuoIMpAcBb3TrAuD8n7XRvEDYG1QAtqi6xAmC4+kS4QdsBcOPgF8wXMWR0h9P30hZfvxuXthjQAkxLMd8dAbRNg497AwgPPnqv5F7sk6GDezzX6EbAMAFv3Pc2f/08BaaTAlBUwIIM4IuEVx3L10jP9a+X5jWrJ3HbqQDAcJFuFAbAAlydgZRlcwi0wBcAAmAJY4waADCaib1KRocSzFuAo6eDDQBrUKYVy+jVJB/LNkfW+Z12AXoSsz341Mb3P/TX6Mz3BGUXANNTi4CFoBjzF/Md/5jdnMoHc/9E3BHEJmCMDuwAmB4fWj7gDTE3kQSPHiEEwPq4TT6zerjFeLp6LrUBWNv4bdf75wc9NwiAjYHI9cDTdNNKhXqeo+FzZjkADvJ+GRkfkjufuUWePvpY4GN3LhZp7myYIjN2YWsua2r5AvyipQbGZV3miBRO6/bG1PlkJRlVabSW9yRbK94cncUm0aC4Cgirp2xdfViya9YYQAwArNsdRw6E0gOWYbhIEwDzxCggPBNu0fW80CkBwMgCzU1Ba7PqGUCj59gYVKP98rqoDc4pQQwAHN5sDB4CkI2JRj1DSbmQabcs3peJrbSFhxu6SbZgktMgGRfifCpPwg3PNn59HPHBQ9sfk6E9u6Q8MigDOx43Qy8O9TufynXZ/0x0R437vuavn6fAdFBAz90q4LvxXGk78xxpO+vsBsodTRUAbpz/AABrZSXWPXgBE7Not1DW7iRvN7xewuPscXweAEfPRhsAJh8GHU1N9omJqpIfqXS2BoSdUAuSZbHZ9g8nH0XjLS78pLWXcovZp4pFb/6zegVDuQhgCPqmW/5onDL1XNkYANbzq5AbN4qBMPdw2/u3Ha/nKeKcY5O9bO/Xdj35J8ZIyyU9CJBzAUnrAIB10/SdbgPSTJdBsrlAmzC9RML8A11g9f3h0/8aaPVtWyDS0iVzp5avfumu2zPB74bRfd5RAGANfHEgl5yQ8VbHCjuaLIpkQzxp8k6IVGspJU2jGWkuZQTAuOO5NYHLhmC4+6raBKAEw4mOLikPDQg/GwHCcIs+MhHsth5nPTd6bWwA/LLz3i7XnPd2c/8TuYBtDKpRgvA6m4a3hCQRETeJYvD1gF/b843nKklQtPYaghK0jMyQhw2cCTwowBrGknQyDvIfBQG65NiSfIQ9H8Fw/vheGR8qGjfpQm7AsQ6jjY8Y12YjcEQA47jvb/76eQpMBQUM6EWssFviCFmeey65VJo3bozR/fQD4Cj+YYQ31wVVCxksZ8JSaAABLDFBRRm9SMql6CSA8wA4enrYADBjVGmRBD82lt8MsmynA72PZhpUTG5BzKwFWLuYY9z4rmmNer96bWjLHN6DbX+cHC1O9NmTB8BV3mZIAV1ySg2xFrVfkT7b56INwNrkL9v1BHCcW/jOPpHUCRZgv/x4Qmk2yy3ALHGUK4waq+9TRx6tWSRz1d3Ze5AQ8Avgm97TL63DWQN40frac+FgdzLsI5+S5YMdsnKsXWSPUz9Yt/a2XklfsFJsQFhf81THn8lo6vyqfmzW4JnKFu1/3tgA+Jrz3iYvO+8dXr/eIp9mFyEbg5rMnGjkXMcK3HgDA40SgmwbLOs8kmnqDQp/0y1Jg18yY3ONyRZd23S8RdTT1cOskTQrOTYgxd4+GR0alkLfMZHhw8ZlGs1zm/bdiJZj/DwPkhufY/NXTp4CNYB3+RppXrZAUqvOlJaeHkkuXtKAxdc/jvgAOBp+OrU5I1vJqc9JnlAloLladyZo0dYyKsikHJ2Eax4AR5PfBoBpNfJifpPJKsCB5LJx+PfkV8ZUXzHzAJjgjS7mVDLgd+ybBHX+MKF69r6pptbU9ud6n0VY4f0u0LReesqxdMaz/moLJy3ks51GNgBrky9t1xPAkTbkx0ZpkHGMEkEGFM2Tp/ad+3qb5QAYhpyjI4fke49/ObC0Eay+bQunlULT3jnifoMsv0nXxbnUWpYBVKoIs/LGGGEy2SLNo0XpGm6Vlc9UK/MBgtHCgPCdY8OeJZhD6F90iRzMXy+PJ6+W9YkBb2R/+A8Vi7Z/uHee9/oTmik6cL+MWwZp6+Yb5epzbjR9E3RhEdsAXIx35wltcfuIc30cAGwDvxiXTYAFA4W7ImtBgtEyaQeOwXJD4Raf2iUH72eiUApMoqI3/Sj6xNngYCUuFcelODQmMu4kMgBATo4MSz4/LuOHDkpTR8pYkOFS7W8Azrp51mX8qMozRcUizwPrOLN/7l+rga7hXR1O8BBiehHPm2nvlqalyySzdKmkOqc6sGj6ATAEiMhWcsaAdUzLF/gCeAf+0SWagrA/WUsyEVIr2b3pPACOJr8NAOsQFm35JU8PAsAEanx3M7lKbR5UM50EC/OeeS6wjyLeHb9h38Q/KpSpTKZLKvNq2HJkzCTt7feeHADmnNMW8raW1irrL4ExAbB9DDN7hg3AxgXAWL9chzpbtjFIZB3lgXHEccPP9NoFZaZbfp7tLtD3PPdD+cXuWlfZOVfWKGSa67hf7fZM8DtlFt96lhmtwi4QJgDmpVFA2N89rcE7y10eEI6yBs90gqwpsQCjDNKJbjYGZRuPbYO29W+L0bACxHLR1NfzW17CYox0wgn8PTAw6LloUTjVQiq12bzOH9trq2P8f9v7DjC5iivdv+PkPCNpRqOIwggJBYQAk5PBBAMmGNv7wIH1Lm+XXa+99q7f+nm9Trs4LovTszH2EtYYbAPGgMEEEwSSESYIAZIQypqRZjQ59HR+36nb50717XtvdU93a3pE1fdBa27lv+rWrb/OqXNU+Knilf13KYAkx+bLF8m09EfkmQNLlwWJGR1BdHTCEXpoz17HWqwkWtUfHZ89AonDXUJl2AyS2nv2pUwuJasrW3MzwaXn/vI6VMyZg/JqH1A9A776RiHd9VeXw+MvQzxQVgApr1v7Wfo6eSlYku5IudzBoA2pbNhKvkMqpA8pi5r0nDdbfIBGv1YNE/F+pVymibXkKL8DrFq/VN8PVbzf5zEPHhhbVnumb8/o6GjagSZfc+HvBd0Bdp1hkl2Hyb1Jxc41+blPLVMpYMmaTKy+LPKltB5Yq0G2BE2khNT+2UK0GwKq/UGx0cuv/AQ8pAGSkkHazVX5zjPVRQcEdNhO+FRXVysP6PNrX/Fz+1IzSNago1plQmpthYwTEWhZ8m3VfCScaG2lwxU+ROH1mO4AC4v6qfkoS315rqrWj7wRylMCbF0fre21Wz/T0sSM99+KP7k3uvfVW9E90pnRxaNB6mus9RWoOTxfSH+t5Jfu946VZ+frN+85YFNA6+F6IRGWSXDL3iXombsdzX8nWZVO5d1W1oy9A7vTSiJp8I74P4NJ8HjtLJx5/xuOlqKnkgRrAuwwi1QfOBUBds+fQDxmSGjkcnjxY2murHpF5bExFON+r+HHl/+TyS+Vy3ecpiMBLtSLLRNpuUy/DanOtU6VBEO1QVPVpzIRI1xRI2XELGXITHxgUnNCfFzoXls8bhAcofY+4ffZ5/UZc4fdMEgNUtXt1HYijomeQxh+e7tIEkhZDY6ShKXLMMNfqODUxvKmOiG9pTopCHJbY/iMJmkuB2orhWCF8Xtkg1oC7EbASP056aQDm+qIvJbQI3nzwRs3ebNF8bIrJF6/5HYcTQRYtcFUrf+q+aIqP5mImTYzuCyWOjL5YN+qvHGmdBxHbpDcgorAq9pf/PjiE2Dr5lp+D2h8ZINv8lUhWVvKCYd850e++Crnl8sBiDeZYPqXZgBTnod0MCCklGTxOWWELe0OeskfsLgjTATYifxa10u5JM5D+fldlOcCjwthxYcr4juUui8t3mEkxSELf6v5MEZes1Xjm+/8KaYEmNru9H4wfmQEy4r/oeFO/PKVH2UYupr2d32tgxXxoad8EeaN7UIgdZBMkt+pJr9mMyM+LO1vRmtnpXhEBJhD9JgD8N/QkjH9SC3aGkgaTCrRFGbXVaB86CCcVKKnyjiWJsAOK4lqA6FSYVOpsCSFI3RDEmTdnPKCSb+8KPJiKgxcxZIorzIkbPKJtvxvTYDz/kS4bzAT7ncsVR8w1fxSxXuI9IK0CCZUWXk+8AeIVa9YjZXVW/2+IMZTKlrWgxN5E1RcBPMrXYVPfqXnn9t9/A0XZm5+wN022ESAE+QH3KWZ8gaMJVv0jDezkahhVInv+TpZ73+3EmDV/Mo3PhoZN6+g0DCy+ym+gkJGcvjw0u6QlIwYugVV+/Kf4fmWUFwCzP2X30P532zxmUgwvR9k9IrWR74PLAiKSyh1Auy6fiQT8NJhaNJYh/g/3m/QL60TLAlnX+BkuZjWC7G38amsEOQ7P4qbX1aBtiPCrOIux8k4sQRYfiZ/f2mfJh8w8uGiOOSCcV1NJsDyXq+4PU+VnqcEONv9jRN+vuTE14vSvHJgAx7ffl9G14n81s30TE8Lzw4DyXd/WfpbUuRXanPdeCUWv7QcC3ozL1snPzsPmPl2Wg9VJJgS0/3gUiLB71oCnPcik7Ki6lSOOwFOwif58TVPxVKGTmhxYUvOvDFiCQ1vWGOKS8hUJm9qZcmNuSC5+DDOGxtJtaUQZZViGSTBcQsqDQHVAYn7BispLGn7/IbUjk/qZSu+/DG2c2EjNtxJr7nB5o0298f6US9J/EtcAqEiwMb4OpMAt/lhSIBjrgSYfZfSWMrja64rCUP7xGroSmzQEgnzfuTRSoBV76eK4OQdH4+aBJi1e9hyLLVNuElJBSuZFRIjxfr9bifAfOjndMBM6rx82MCq/6yCTuPA7o+c1j7V+Bd7zVTNX9f1I0WAxSGqRIAZD2o7/5u9ShAedEjABDjpzVfHqdgIuZfPBNbpmycTYF4T7Qgw55eFD/SMVMYpyHZxWNJLBFiUL2nwcRwT4aKjkycBth7KOa1VjBnPJ16XAh5Du4CCE/mdrn59XcfORvobRWxK1Z7d97EVWNxVK6TBsiSY8vgurEXsHMNg1kxPNQ4lR2CnEt21+BI82/0ps5pSIsGaAE9ypTEIkLOyqIrgeJLGHT67jTItDHx3hD+0LMWhuyNkwCcUNgiY9fRSXog0AZ7k4GaRTUWAVSekqvnhvoFNIhGNiUN42Q0Fb1ZYfY2tmfLpM80lcaBCKnA+w4+okwR4qjd4qiEo9Q2+igAbd2ydCbBKAmwQYOf8sn9O2cqtsSnzQ75Dat18EbZMAI5WAqx6P1XzS2WkUJWf7gDz+s3vLf1NuDMhk8mJdaOtCbD7CsGHCUyATfKRIn0jIyPiHib9x8SXD41V5JIJomqNKma8av6qCDDNPpYAy+REllrSIQFLghknPlCNJfOT4BcTm2zKpjvQ8l5Jfl/p3yoCzPmtxJffaSLAfMBo1a4h4afIlyLA1vmmWjuy6Z8yTYEJsNOhuRsBpjY+9MYvbF0c1bfR9SRlL6ZfAgsBLmXyK4NL0uA1b83MIMGySjSRYArPBstt7wU/Fvt3s0hSif4//7HJdvyO5J3gdy0BVi0y7vHiAoMrAVaVHw2NiY0OqRnJEjwivmxCn08PM5zNiwugPrAQ2K4u/pgzyeGNgEmYtQQ4r8VTRYBVhasIsHv+JAIe8kU54fOZx5U/tmzoSC6HP9biAww/6BTfjgDzibeqD1MZr3q/prJtvAlybkMyZXhqsgQ4YRyeuRBgGmu+O0qbWNrMsmRLHKL5y9Ms3VrxtKoAUl+OpjvAqvmhOgDK7/0FggFfmu9ZXq/5Lqr5rqYkdNb3WBNg9xGUv6Ey+aVxI6zpfSCJJqua03fXsK1hGMJSja9qfqjmV7HjVSrQCfIrLc0tu8MWUn0mHFg9nNIQlsLAUyJe7C4UtXwisFbhgbwGWt8/a1phRMzm+hrjKB9Cy2WJTnlT949dDqCL/n0rAAGWMbGbP/wdlMkx54nFx/HEtt/iLYt/36NR5TltIqcIMKk/Txfyy+0ny9XHvrQqQyWaSXBroB2J2EDWJNhNEnykSLAmwA7LrPsHTk2AVat3MhpJU000pXMpo0X0YWYCzCeErA5NEjyfN2gSYCcpspYAq0Zh8vEqAqzaIKni3aUQSSBGxq0mCDD1hKVH9Ev5mchyXaYqLH2AE15HAkxlqTaAk0euMDmLvkHIs5kqFXaVCrRb/7xEfIUVV2cCzePPawZvXlnlOWHjx1fe0BztBFj1/qnmlyq/avqQ9gbf0Wfyy9I1O6mSLKUXZTv4ced6Ve1Xta/48flJEFUKuDIBpr7w95Xd9bB2DLv8orFgtenpIAFWzT/X9YO8T5ANEnENIz1wPjo043/zd0WWpufjBrL4cyuLGiQjgm5E2AlHqwSY5xiNC88jFlzIcWJP5vMaadgAZYoIy60u+vubJwGWSb1VgyCbfty16b8yLD0T+W1oU73ZWYxtCSfp8S41jV9NNwIsYI34cMKLx9uS4OZPnIKKqpArCX61ZR22RSYkwW4k+Ok1H8RIKNMaeCGHVxNgBzTdCcCEFUWnwVCpKJUHgojGwgiHIghHx0FXimlPE/AF4fV7UFFWiaQnIZ4nQP/ziL+9MPzHRaWPl5MajibAhXxV5LISwsKyoQJv2GO2/sbFB9Y53rj+koQ36UHCk/nr95CE3z6e8o2OGP6ReVPCklxWiebWynODP6p0B8lNAkx53x0E2Bl/p3HJ9nkylnAcPxpXJGKCvgqDVjn+inEXllydc/p8AYTDIYTDZG0+gWCwHMEgHYz4xcY2HIm5+gFnEiBvxNIkwEzAhDoB+QRJ/03ESUSd+dxM50Lei/XWyuWq5rdqA6oiICoSlYgb7qfoP/kuNm+WZaxt79tpAiyGk+5yEhmz/tIVEdJwEdZ6aYmOJxCJx8TVEZJekisfXj957eR1j8aWD4Cc5qJq/LOdw07td3s+sT7nunJMpI9GwgIzOch7lrGxMeEPmdXDKY7+pkDk2BtwN8KWbf+nLF2KADuRX3l87fZyjB3HMfFlDQPZ9gbVwUaxmACLeiUJ8BFXg04RYKclmg5YHZb2tOeUjvYT5JWAfvlvuVySePPf49FR/PrVn2aQ36Pyvq/d5I74UJnwiZipdHeU73t3wvp1tsaxZt08QxTtJgmWrUNTWiLB//tje1C+LtOw3kMdp+XbVNf8eRPgM1ZchTOWX51RicqKYr69og2EW8h3g6NqH/WPFz0+AZPVja31W1WRh4eHaf0DER34PGm/YoMcT7psoFWtU8f7yAqhS1BtANU1uKdQnfOpNhiqA4Z826fqfzzOdzgnQ2ESoDMNsgJOBxq0E/EkveKAgw86YpG4OBDxefzm7i4ajyAepXu8UVSlrIA79dMNH1kFmvI7HaDki2E++VX4I+luhdR1ftBBktiAkCqxgbvdLx080XPrL6VPxGiD4J7fPT6DM2a14WDfv4lYHP6AF16PH4lkDLGoYRXc5w2I5wP9Q8JIGln85nTU3yQdpJEqY55WXCcIgv389wiC5rZBd58dqvFXWeFX3dHNZ25mk1eWoPN3gvIx2RoYGBAkS3a/Q/GsLshkQ8YhDZM8CbCbD+ls+qdyo+L6bUmtOZIh2Kyq5ETi8xg23Jy5OeKB3AAAIABJREFUnbGQppTfS+urB5HxMELhcQR8flTVVJP9/DQ3gk4qrzk1LIfE7IfWqf1ecbw1QSiIWFB/6Ff0WzAw44DVcG2cfhDr9ZKRITJyRXOKpJKk8mv8TfnYjQ9rhjDRZSvxpPYsB563fDBD+OUTrOQ717Ls3gv5Ge8/nQgu9TOfQO2XD6/o36QyTvOItPfc9i98B1j2A5x+uOjsRijbNqv2T2yDwGn+EaEV72eK4FqJbbYE2Vr+HZtufveSXwAsAaZxnM4EWEiCD7ViwcvLM6bkZEjwR57aiePvHMkgwTtqH8LWtpuynfY5p8uZAFMN3e9M1DO35Vhcd86XMipWnaDm3FJLhnxVUFUbrGzaJ6sE8eZFVgeR71dSfazyxgun+GxZ7oFwmaoFLJv2uaXxkhXCKQwqAqwaHxUBVuXPL96wlOtmxEgFbZnPkMTZqQ/xnODNMKvv8UaanstWYu3qyoUA8zyUf1XtV+Gnyq8aP+X8VxBg1/o9CfgUboj4fbb7pWfK9qkAyDOeNvKszmmqtqekM6y+KEsWWSWa51S+BFgl4VSNr6r7qvmlIsCqA1BV/fnGy3jzms6SIDZKxlIiq6okpWMCLLfjaCHA4p2i/1w+Am7jLzbV0Zggv05BluJajYx5/T7jikjKBgKPD7/rqrmXzdxQleHLUgNcJnD87tLhg0Gg013gye2yI/T8rbG2X5ZispV4InFct1XLiP6eagLMfXAiuFYjftZ0+R6QsRVpxo73djSvWDjiNE943jMBtpLfbOaXKo1y/ikOMOS5Ys67PL17PPTm3Rl3ft81kt/UgJUFG+AbGsWYNw4Ep/c9eid1aM/KEGZ+Yp4pBaau3zV2MGPK3hH9IcqaF5vPnUhwMX0E502AywKV+NwVP8/onGqDpHqBVfEqCbAqv2qBUOWneDsCLG+YKV4mMezLlxYXOmGVJW9WKVwh2ufWBxUBzncDq8JPRYBVBEPVPlV+Fb7u+XnnleUuxgaMcr+9BoG8GTPvfKcMt1AcqzirDpiyIcB8j0uuk+e1avxU+Knyq8Yv3/JV+T3kyzJLNVx5AyC/36o+FjOeCDDPD6qHJThkzIc2/Ky+aD2EKxQBVvVNNb6q/MrxU4ydKr+q/kLEM9ZMdGlNIeNLZCGWxoffZ94AywdiZGjINZS4BFg1/gmFGzO39VdQv5jhRcEpUH7260uSOcKWSB2NRSRm+LiVCTCXU6h5o/r+qAiwXTvMZykCTBJdXo+sJEW+wsBxVhIozzu+A804yARS3udwnnzvAOcrAea9lXXcZNIur9XWvqvGR/X+0x1gxpjWWyqP/raznWAtiwiwaI8hurfVRFB931XtU/XPozBiJh8gynPRiq+qHRyvya+BBEuAp7X0Vx70iA9nvTHX1kXSzKuTiPWF4W8sE792JPieusfTptD3f7gF45sy99WbLv5rDDa+le10yzrdpAhwf2cS0dAEhfnL87+BmfXz0ipVfQCzbqFDQpUEWFV/vh86WqBk6R01U1YTovJlv6z0N294KK/Vz2C+7ckVTzLA4BaKfYChIsD54qGSAKk+EO71G2OZLYGyw9lns3mTD0HoDpa8qeE5w1bDiei4BRUBJivi7MvRevjCc9mtfBV+qvmoml/5lq86wPAIFXZ1sG6cJrsBUNeUWwpSUeP1htcZ1iyRjSnZSbfEWpSnCnS+72duvc1MrZIA51t+vvlp/snEgbU4WGrP1oet48PfFPkKkfwum5K9PP0AF1sFWvX9Ff10tKAAkJVip3gaG2GFV6GFK3+D6Z3gQ4doPCa+v7T+2R1iUz7V+qSaH6rvjyeW++Gpiam4wmGoNlOwahFZ228lwJSHnvFhKuWX76jyuiK/44xTKRFg7ofbL8fZkTjVGLrGxycOWOhQSz5gUUmXmQDz9LXOQapX5Yda1XbV+pyM5XeFUPV+y+17YffjeH53OtF5t0l+TTxSd4CPGgJMHXMgwc1/XQn/MsPWgrc2ZEuCrUaxKO23P745Y3rvP/eRoqhCT4oAj/YBo/0TbVw+9zRcfvKNqneyoPEqAqz6gKkWiFwaKy8GXK6d9I7dHtGvvEG3brJzqXuyaVU3ePJdgFXtUhHgfAmQagOiGn8VgTLmV+6bGMaFCLD1I8IqzvTLd5R4MyIb1aBnqjtM2RBgWQIsNpWWE2m3MVThpxz/VF1O6dTlu89g1SbEm4MbD7v3M5cNgAqLycTHSQU0hSGr39HfRJxIesgETC5b3gjnS4DzfT8n02c5j4oAT/n4xONiE8vvKkl9WSopS3dNQptyScNzjYkGv5fWQ6p83SCpyKNyfBRWZFX48/vpZOyJjFbZGbcyjQ8pPmCEn+zHlr9ngmz4DAv5TIDlvUKhDrhU3x8vGYlzCVbymZZUIsDyO83vpEyA3Ygf91u2FM8Wn6k++QCW56EpNfaqvuDuMyhfCbB1XeP28nMZCzmuUONL85OwIuxontG8Yg0D1bfZjgBzu/m9yXf/pfp+ToYA2x3EqdaJVw5sxBNv35eWTEV+SU34/af/Bm3N6+DxGIbXOCSTYXQe3oRHX/hfGRaCF7RdhNNW34SGmgWO+X733JUIRyTyoupAgeO93gqUj8Wn9/1fG0wa+qpw3nOZBqvqvj5PWIYmAkzhqRFPho9gqyr0zJtj+Nxrb2bUUgwSPCkCHI0A/fvS2/fpy36MimBtgaeLc3H5boBUC4SqIySBYyMmrK5CCx/78WWVGP6gyPc8hAQmpR5tt5Cr6i5EvEoFLV8VHFUbVZ9P1fio4vPdoLuXn78EmO8AUz0sHeKNCP3N0gp5I8xp+fTeDWMVAWY3SPKHdzIfONU4TzZePX7uG0jVBtSfhREXK/F13ZROtqOTzEcSYPluI5Eqduli3QxObB4kzPLcwKreP1W8qtsqAqVa/1XlFzue5i+vofRNIAJMga6+0H9WDQ4rUZElw7KEaLpIgFXjTyrMbkH1/pORKFVgLRoiJvRuMOn2BwOCuLhJgFXzT1W3sv0KAuy6LyDjeymjVvyuy2SV9xeq7wN/T/jglb417CbNrtw0SWWeGiT5EmDr++JE9J3W8HzHl90gseo43/0l3Fgi74S/fAfYKU2++y/V+6dSgWY3YvL+gP6dC27dI124/aX/TOuiivxSYiKyl57xABDZbeQNVBm/0VHjNzgfL2z+V2x6c8I4EpHmj168BRVlLUY+a55UvgefvRy7Oh9Rvb7Fi4+kbO9M9/u/NggtPTQTKzeuzohho1gUQUTYjgRbVaHtpMCU/7nrLyvoAcakCDA1xKoGPad5Ga49+1/NzufyokxqtpF/IJegql+1QKjaJKu48aInExi+D8IfFCa88sfGqQ47cqxqT67xKgKskqDnWp81vWr7otpAqMZPFa/qn0oCbMyvyUuAg15fmlE0bi8TXpYSyRIinjuFIsAkYbFKlvgjly9+qvmR7/gaBmCc8VeV789iA819sNtEqdYXVf/zjY+GI8YmPpkUm1a2JsyHKU7tM+eT6gVUNFA1P1Txqv6r8C11AkzvMRu7ol/qjzxORICtGMl9lkmMfHjKJCShMKGswr/YEmDV+0cSNLc2qNqvmj+slsqkLs0oktewsut2Bzjf+lX5/VmawGZim7YGkfTddLM3gYTbfLLiRQSLr07wXob3KvxttNaddijjz8+IZr4E2Eoy5QMA/obRr3Xt5meq9UU1v6j9fPfXemhAZbvNf9kKtF091GbV/kTVPtX7ZzjTdA7yAbL1ME7G1amEUGwUd7x0C4bGJ6StVXVAVbOq5UDH/I/ggpP/G+i6EeNogC++CLGKBgQ8r8Mf7gJav4/Xd9yKp176W7Owc074AY5b9EmEeh9EeeV2jI8tEXH+UD/ivh0oR7/I99jGj2Hr7l+oG1HMFESCj0ICTNLtK+8/IwM534W1mHlFk/k8MTqKO4a2ir/n1s8XEuGBpnV4LDbhHzh8+G1873OG1Nganrg2s47JDtekCXAkBAxYfBQvn3MqLkupQue7wKg6lO8GSPWBUtVPp8q0ANLJPqu38Skg3zfiRdnuRNB6SmslIvm2T9X+uORH2C5tvguwqn7V/lu1gOeLj6p/7uXnbwSLrJjyBpm1BYj0srTC6Y4vzxOVhDMbCbCbCrQK/3xPqFXtzxd/VfvpACKb4CRByCZvMdMMDw4JVWeaLzSX+XCE6uS/rfXLEhzjBmbxQr7vp+r7oVr/860/X2RobEgCSQaYaDxonNiyM98Dltto3WTy/OXnVhJc6gRY9X5P5g5sLmMyNDQkMOfrRoQfHyqOkw/clBVowtdOBVq1fuTSFru0KgJsPfiUySi5OzMkkOnvsNs7Y42j9Zv3L9RX1lTjdV3gI3kpoD7IexTPFBNgPvxjbK3rtN2YFnJNIALMhyyk0cEHCqz5oSLAAl9pYljblm9bVfkDCg0g1pZIG3O6PpC6dqN6P6xGrwIVSTS0qXZ9BiBMgCPbThd/B2tXIVbWCoReRmKkG8Glz6UR4JmNa3HZmQ+iwjOKRP9XEUm0wV9WLvISYY4MvWaUs/S50iDA+S4eJZy/cjyIix87O6OFpApdNWPC7tBTod6MNPfh23gnWWc+Z6vQ1oSFNIg1aQJMjbJKgenZ3JZluOrUTxddHbrYGyC7DwBLdemXFgja3BD5pUWBFkFWW1V9/Eth/hZ3+6vuYVJBwNUlTGUKNQG2O0WXP0pjQ8NpfkBpAyJL/lUfsHx6L4QPSZ+4Y+cUill/Pm038qrxV9VhZ4RMlUeOV20AcinLLq08F5j88JpDG6+mhsa8qshSAJVXHUXNrNAAKmrdWRRO84PGiX75UIu/C1YbEFkUl5HE51dYiVYUqpIAq+Z3LO5uhE/VJ5UVZFV+ap+w5JwyNskSdjo4HBkZEX7S5UMDsWqk7lkLf7qkPyKtf5SW/6Oyiv0ND3rIT2+6GyN5zeX6bdOk7gBbCbAKMzme+kr7F56ffJ+V6uN/u5Vn50eZ8c6mHewH2QkDXv9k4i8LElQHZNm0wS2N3fdPJoPhsZCpLi63lQ9U3OZPNirQ+bZfld+begdU6SYTb733S+S3bqYHWZ45pxHgYPR5oKodkcg88L+xYK9JgEnq+Bfv+5Nx7/fgPyKW6DKbLMhycA8wuh+RwKmaAE9mMCeR54R97Rn+gVvnr4Dni+ms46nR9Hu0m30taVJgqtpJFfqpj16ARMJeQpxLk/MiwGRHZvBQukVoqpxcIy1qPR5rFp6DeTOOzaU9WactNgHmjyAthLLVZr7Pxaem9BFmssxS3WIvzlmD5JJQE+B8UFQTMFnaRjWxoSL2s1gRCJo+oDmtfOKerxEM14/7tCfAYjublwr6dCDAvK6QpEZWtxMqdx53K+6q2a0JsAqh/OLpO8Gqz2y5nTfVhfg+eLz+vBqoIsCqA7B4wt2KrKpxJEHLRwWa2seHjDIxIswJezqQpmDFWhCqFPGVfdlaJe2q/qv6p4pnCbATAXR9XgACzNe1+OCA1xrGTNV/Oxd6Vi0GNwxkFWhrXzmf/JyJsFj5UzZUVBgXOl5uTywc0QTYBmBSfb51wzcQjo+bsfVtQNB4HbMKsgRYkF45VLVDJsArjrke5677kVB99h3+lpnSmk8T4KygL0yiiA9X//68jLLaPrMaWD7x3RgfDOAF/860dI/Gr8Xr3gkVZycp8O4Tv4gdS5/Ju715EWCq3YkEyy0jqfARDwVgeMmUpMmTui9IfyeF8Qn6eqfcHtFGNOXXLW2DU4D6i4nZ1Ddv6luQP77Z9cE46Kd5Y/xS8GUch3K8kaYQm2T3/nmKrASbP7rFLMGj8EOqqju7kVeVkkU8qSGmJFekfeb1eEEuzFQb1CxKnuZJjtgITAon4ZKKBowtq1MpbPlc8gE6qcILkSlv+PIuwL0XORYvEyTxbU4dEPE3nCujb3l60RMpUl5Zxfc8O2XNPAbCoX92ew5RS1r6HMGxaaa4diPNTzE9U+lyKt0WKN4x5YiPtCbn1IYcq8kluRUTc901STipBRMp50Hiv0ulB7n0Nv+0Q+H+9Hu/DUBVjspKaQS4f31ao0IV81CxareQAL+89WZcd/HLIj7e+RGhHi3+Pb4PPs8eBMcmskYaTiuaBLi+ejEWz71SSK4pHOh+Drs6H87K2BblXbHoesxqOhEVZc0i77a99+BA97M5DwYZAlvQdiHamk/F7BmG+nhP/2vY3/003t53X0GNR6kaZ2cQi6TA4599DyoaWgHPfGHULDS8Gc81lcHfc4cokqTAW6oMw2kHBg0JbzGlwHkTYGpgNiRYBZiO1whoBDQCGgGNgEZAI6AR0AhoBKY3Arnc+5V7mi0BDgZqsWTu5Qgf/Bq8Q0+b5LcitCcDOCbAZD16Xuv5mN2S6bLHDu2+oa0YHNmJWU3rDAvTUqC4UPiwY1kU//qOn+DV7d/PKHr2jDPwnuP+zTVvRVlTRp2hcA/e3HUn1r/6ebNMugO9Zuk/CCysbqM4EbmP2r73Abyy7WYc6vtzWnvIddSxC67NqEuQ0J71eO6Vz5l5uN1OLqp2dz2JxzZ+HL6hUfMusFB/PuFKJN+3BJ4qe09B1L4D3T2I7n0AP5qzCNGG9+GkMHC8D1iMIcd8cv+47lzcXBWEAHMjyDDWaH+mSvT0fo116zUCGgGNgEZAI6AR0AhoBDQCGoFsEGiej6zv/aoIMDlAImdILAHetuceLJ13DZB4C5G3/yqD/HJ6/mUCTKS0sbYj3VWSU2fI7VJwvhGb7MlIlUStQTjJ7ZK/B6F+4/6xkHCiGknPQhFPbX10w7Vm/tVLbsSZx38XRPo80S5L3iogdgySASqDtDKGMlvnacGvnzpPSIlNi9ncxiS5jhpCqD/lMorb45kPbq9sCXvxnCtx0al32/aPJLTUjv7hXbjzkZWiHVed+5RB2m3wMBrcAnY1tWjbmVi9fSXafvIlg8BSnuRhAJ1m+wysKF+qfRjC/u4w2me2G7Anw8BYGJ5Kw42gY0iNFeOSzfwU1d58d6DguhpEhKMhIDJeWmS4KVGJmnAQJyxYYYvPjt1vozM5gp7AOJJ+dzdL2QKs02kENAIaAY2ARkAjoBHQCGgE3g0IVE1C9ZlxsZMAD0W8qA0mMBZbhMrT3p4gR2/+FaL+nULtmSW/nJZ/KTETYK6DLEwnas8yXSzxc3KbRIFcJ5X17YVn+e3i7+j+28UzdslEzypqVgoVXs5jHVdP5X74q/9CkGh220QS1KvOeUIQu9iBXzpOBXL7VN54Acb7HhNp2J0TWbf2N34Bz7z8GcTiIXH/2VqWcPs0ckDkG6+eLdrMIdD+UfHPJzf9b2x55zaw+6jxri8Ky9nJsXbhcsp0HzXzUoSi83H7wysQ8FXg+st2C8I/3nubiQWlpb7GwuMob/2q6aM5zTdz4klEO/dn9JfzxUP9qJr/UcC7zkiT7EGob4OZ3ooxtVHGhf5NdT/y/Ifx9r7fZP2KFYUAZ137EUhYN16JdWXHozmaOmlQ1OmJ9iDencBB7268XtOL/saJk5Qj0FxdhUZAI6AR0AhoBDQCGgGNgEbgXYcAE+DBjWch2PtCWv+TdfNMAsyGr0L9PngizyEw7EO0Jo7q8RkIR9Pd7ESaTkHdyYaaNIXEH1oRm7cIYc85CNQkQAQscHgQschGEV8+NoKR8m7UnmEIwogghvc8B/+MFSirn+AS/t53MNi7E4GYQTij/tkIVC6Gt2UWosNeeP29qGr/rCDBJBkldWOyWD3y9r+LOF9Fg1F39DXEeg6aZdQ1LUSs6RjxN5HS8bGdKEs+haB3MbD4Z4Jkrln6d6gIAuMHbzHrinVvMbEQ7amJw+9diGTbBaIualPN4hsRigC/eHQdPnD2o6I9oedXoKLhFIQb5wpiywcA8dYlgnATsayvWYxTVn4FoztvRGVoGCOB+SivXGimjY4mEDzxTlPifekZD2BB20Xi8CAS2YREzPAFXDaw08SZsabf8Nofo6LpUkF+qU8UiJSHB7pA/ZIxpnFg7CiuoiEu7ni/qwlwRTBgTvBkxIszcRIaIjPTXqC6mgYkjgkjWV2W9twzEoa/bwgD7/QLAswhNtaPP8/uQveMwXfdQqQ7rBHQCGgENAIaAY2ARkAjoBHIBoFQJD8L8W4E2CSyyR6M7vqyIEY1Q9smCO/Jv0byrX+EZzD9HrCVAIceNtzIEaGmYE3P/ay42HD3RqTP+9ZPRHpBcmMHBEm2Em3OR+n8wZPFn7HyclQc9310Ht4k1IeJEI7t/zkqvHMQSuzLIPlcRlmgCeOV1WZ91EZfyzUmySQV8OHtX0J1dDdC8SAw9LToB/W1sv3jRv86n0C85x7RbiK4FIi41iz5siCqLQ2r0Fg9jNDvTzX7Ru2iQG2jQAcH5n3n5qUYe/4U0SY5HePhPb9LpP3Dxo/jQ+dvABKbEHnpFgSqvCCC7B94whEz/6pb4Z/9IYzt+kdxGEF5hob3mPgQHhQYc3nseHyPOgJcHvTCh1b4vfUoT+nFB3yN8HnTCaz8YtZ1DuFY74SfRCK9OLkB5TNS+vxOb7GvHxjZi9jgAYy+GEFo64Te+eBIGLvXzkHIQpyzWRB0Go2ARkAjoBHQCGgENAIaAY3A0YrAWGQPekZyt2As4+FEgAUhnHUJKlfeKkhktG+9SfooP5OgsfWLsybAcr3JOR9FvLwtbWiIKFIY2/xJePYZ6tDWwPl83b9Iq5cJGqWvPPUFcT82OTqE0CtrzSJk4k3p4zM+At94p2NdTIBFAZHdGHvxvYKMUiBpeVp8qpbIi9cKEkz4UCCyWnni4wgl6VY1MeINwMarMvplEk6WzBIp7n0QZX/+a5HWjvxXXHRA9PPPW7+L45f+LYb+dIGoj9ooS/Opr55l3xGq1kzSiQAHZpyJ0ONLwOSf8RFxKfVtIv3+t/8jrb1HDQGuDNYj6JuHMn8bgr66nNaJRDiBNZEkqlP+kWPLGzBzQSv8dbPcyyHiGzd0ys3g24XEoS4Mv9CN0NZxDPQbhQ4uasa+mdXwluXnhzOnjk1R4rltp6CpYSlqqtvQP/AOdux5DKFx447EdAq6H6U1Wno89HgUA4GjZV4VAxtdpkZAI6ARKDYCPWP3YjwyoUE5mfqcCLAglLVnoXLFX2F4x0NI9D2TRqoq3rtdqBpPlgDj5F8bKrg2wYkAc52cxUrOmETGj73JIHCJt5B44pwM8kgkmqTEphXnxFsI/X5VRktkgst1yZLQ8hXPwzMvdY+Wc9N92kcMkswhtvj/oHrxv4g/SR3bSig5nXzoQM+ozqrdP3GV4lI/hbGxmiZRL5Uhk2Vf1QcQOPOOdIvVkd1IdvXA09oiCLA1lF80jPHIkLBUfdQR4MpgOcr8y1Hub4XPUz6Zdwb1XaNY4a8WeRvmxpBYuiRd4kt+p0AmuIcAspRGpJcCE9/U38kQ4Ak2IBnpN3/jfRvQ9+gw+rYZjsVC4TD2n7EAkUr/pNo6HTKdesLnMKtlTVpTw5EhvLT5xzjY88p06IJoo+5HaQ2VHg89HsVA4GiZV8XARpepEdAIaASKjcBodBf6x9Jd7EymTpkAe3b+SRQRqIsLFV1SKyaVYrquGB+9H9FBn4j3nPBPQq2XAhHg2N50g0vJhSel3QEe+kVFRtMCF9wDVL8H/3rbZSKuMnAYHY2L8eErHxYS4NiWu9LyVJzx/wSpfey5m/DE6w/iH67+plBxdqufJKjRx67JqLv2Qy8jFG0WdZ933KW44PTPC6KXfOmbaWnLF10lVKCt/SR8KBDZHK5dmqaezBjKBZW3XYrgWfcY5dj0jdNWN9cjVn8eAut+Kh5Fn7kuDXdrR/wr/peQ0LOF66FfL8voa82pzwJzV+KffnS2iKP+nn/ap02L2tY81DeWLFN6mQDz+PP4TisV6KrgbFSXLYPPVzOZ98TM09A5huP8hn+pmtWVqFi8VJBXoBHwdACxCiCQEvdTouRuJMPPZNTJxNeuMZ7kYQxu3oiu+2II9xqGsXpObUd/W2VebS/FzKet/We0thwvLqMnuj8P79jjiAa+aqogrP/zN9DVYzggL+Wg+1Fao8PjkUxGcKC7GyP9I1g6p8308Tbd5pXuR2nMr6NlXpUGmroVGgGNgEYgdwS6hx9ALJ6/Uxk7AkytqfS1I5ISZMoEd9xfgZaLd5v7iNg9izEWnzwB/pebFqC+yejHPO8ifOxvXrMlibUfMbRCP/1lQ/Dmb1mJb/3NC8CmL2Lo7W9nAEjp7UgtJaS4P71yN3754CdFvv/80ohQcbaSQSauRDDj967I6Ge2oyYfCESevgbjnQ+mZSWsCUPCtn7GexE85RtCQhvd9W0zLcWVx1LqtqnclM9/jWGlm9TUQ8/eYIsD+TMmnDnUtrXhYxffLIxmWQ8QqK3exjNRXXaJSD4SNqT/4b2bzfqnDQH2eDyoKV+MCr9h4Szf0NgVxqqgcTk6jfx6VgKxlnTiS9yXfHcldyIZfjjnquOhMBI9j6Ln52M43GOoeew9fSZGW5zvI+dcyRRnWDL/Ehy//JOGz65dM4Axz0SLmv4GaP0+aOP/8NOfwshY5xS31rl63Y/SGhoeD5o727btRDg8cb++aVaT8Ps2neaV7kdpzK+jZV6VBpq6FRoBjYBGIHcEIvHugkh/qWaTAN//fnhCTygbQxJFUvslAnnSmg/DlgBXnIe6D/zOLMtNAvzNW+ejvtbY39c3LsRHL3nDlQB/+fuGcG1J61lCWuxGgN3idnU+gjvuu1qU9aUbR4tLgCU8rHiJA4WTHsPw82eIthDp9iy6SPw7ueMRkwCT1N0qoRY87LJD4jBCRYAJZw6EXUXdHFx+3v/L6Lc4+Fh2lrifXTOYQGR0O7yHXk4j/8lUf0pWAjxBfOkIZ3JqztY3wZn8npIh9SXiy8GNABPJ9VU4E1qKR+hl7L5rCxJbowh56/DGxe1HzZ3gi878AWqr2xE7cCX8/fdnLD7R+p8LSfCezmex4ZXvKBenqUr6SfG4AAAgAElEQVSg+zFVyNvXy+OxdevWNPLLqZkET5d5pftRGvPraJlXpYGmboVGQCOgEcgdgcHwY3nf/eVaZQIcO+guqKpZdrW4T/riq/eJ7EyAB/veSeuEf9bFaQS490eZNnwqP/iAUIH+yT1zgaChUlxfvdgkwKHnbxPP4k31QvLIKtDkkujwwGbh4qixtgODKeIeHZw45K9rPEZIRokUDv3OsNBMIVBncI3aq94SRqkeeOhjWLL8XKzt+EwageSyqL+sukz1WPFpvCGUfrc2i6GkwwBrW32X/Bk9D8+Hr3dA9JekwBQGuh8Xz6jdRHT77qjPqKHp+p3iLjZJsHtvW5jRV1aBfuqlf8BoqAsL2i7GimOuE+0myTDd8yWcPM9/DTSOVBeRYA4kmZbbS895fEuSAJMl56rAe+D3ZurdZzE+tkmqRuM4cbxZxKVLfk8BPMZzDjL5pWeexCMY735Z+N8iM+ocrD6+3NpGkuC9P+hBYjiC3pYW7DnTkEJP53DCcTdi0dyLhOlyvHmSY1eSy8fh8QTx7KZ/Q2f3iyXXZd2P0hoSHg+ygLh5xy7Hxq1aZRh9KPV5pftRGvPraJlXpYGmboVGQCOgEcgdgVgihN7R53PP6JAjWwIcCbRh1offBCrL8G8/PQ5Xnf05HLfok0ICnBcBvn/CYBQTYDz+GfTuuFm0mMjsaLADFQ2VCKy71VS9pji64xt59lZURbamtSF47hfFHeXknk3oe2Rib019qGxag8p1VwkXQKYRrMhuRF74ZyHp7BkOIRg1tC1lAkzS5N6Xvp6GIpF4MuRFRJICkUm+j5sBtw1JpTRMJmWCTe2kwO1oWvQPwHu/K8h+Bgm/6E9CIk/7JJkgc1/r2lcjecL/TSPqlNYT6BOHAH1D28Rdalbzto4llcPt4D6VJAFmqW+ZT2GFOcdXpyyUxGkho0xycVT2PkOU7ik7ExDGroyQQXw9ZUK1l/2H9R8axR/v3YvO0Ri6++P4yjdWo2qJcdLBIRYeF0SZAznBpmcUyDH2oR/vFf/ef+wsHFw2fe8De7xl+PBFqdO2XXOB0fQ7FGmgpFShO7v/hKdf/EKOo1fc5LofpTsehtTUeHfsQtOsZqEKXerzSvejuO9wNqXL7/l0Ho9s+qrTaAQ0AhqBUkVgPLYPw+POB9u5tjtbAlz7fkMb8YEnbsBrW+/EFe+7+YgQYCZyRIDDbR3ibqqwXjy8GRU7NwkV3d4dz6eRNJaKWkkhYSPIW/tqRFsXCTdAwhpy94MY3P+qINJOBNiuLJkgC+JLUtXeB0W7KFCZRFibVt4KnHp9hkSa0nAZlG/s3stth68xRXLlgwFOyCSc6j942zFpOIi+Vi9GdNkq+OPHTuC2tQfJ9pVpqux0Xzry5FfTqQcR7/qqDOJfcgQ44PeiOrgG3kladXZ7aU4KNaJ2vFyQX/+ZrSKpv+5YwHuamU1Ffn/7PwH8ebMxKSjMaPDhxs8fh7J5p5vPWEK848+GyvaiteNp8WV9e7Fnx5uIPNArVKHfvqAO4xXSndlc3/wpTD+v7SycvvZLSumv2cTlh4S/r98+dS2G3cjyEe6T7kdpjochNd2pnA0rVy4Ti3apzivdD+UQHpEE/J5P9/E4ImDpSjQCGgGNQJEQGI1uKJj6MzWRCXD3becj3v2kbasrOy5C7eW/Rv/wLnzvjrXizu45p9wiCHDXT9uBnq60fL4Z52LG9X8wn3X9h2E9Wg71f3W/oQLtIAHueum/zOTB+iRMiWb1YkHKKBDBHOt9Ja1+qrvlE79D5+FNQrJJxG7kN19LK4uJoShnYBTde7fAF3kCkYF0PkH9prvMfN+ZCCi3i9pE5ZA0mYg0BSblaWWmJOd0T3f8/hvRv/VHaTi0nvETQY4p2GFJ9TReN2De8z185yfS85/3L8A6g7iSxPvgL05O62s8eB5mzF2B4Xk1qOmZC4y9gcGRt412p3z9sqQ8rf8trZh1/TvwvPQ1dD3x72l1Mi4loQJNKs8V/jXweArvK7fpYBJrywzrYZUnL0JFc1D8WybAafd9SerLqglvfxfrf1+BPzy9wQSPiC+Hv/j4QrQcZ6gnkGo0SYj/5+c7hXSYwnUfPBkdFy6Cr6LBlApTupEHhjF6qB8HFzZgz+rC3G+2vpzF+LuyvAUV5U2ormzDMe0XYvbMU4CuG4HeHyqr47vA3X2vIRodRTQ2irHxHvQP7UBP/5sYHt2nLKNQCXQ/gFIfj/2H9qP34GHlkK9ctFAsrKU6r3Q/Sus9n47joXwJdAKNgEZAIzBNEOgbnRAkFaLJ2RDgWR/ZiPFZ83HTHaeisWyfuLN7zgk/yIsAt17wK4SWn25LgO2IYjZ9raiai/ob/ijuxN79m4txwXu/g4aaBej52fsdyT2XS3lDo4aGKQcmeuR66YwTr0d5rAy9t12A6OjEVcRA1YkIzGlGGeYhjD0ZhJywY1/Bh295T1peqocOAkx/yBLB5ja0nvApof7MqtVd30k3aMxtPNCzXhB+J+yof4KbpfrIxJsOtQ/efWzGIQaND46/AjLp5zbxAceUE+DKYDWCvsJYeLZOsGQEuDBkOEmOLW/AzAWG9JeCv24W4L00Te1Z6NNLKs/fv+l1k8zKxJfLIALcMNM4ybnve2/h1f0Tl9gpPcXPWLAayeoJI1mBw4Pw7tqInY8aJPmVC5owXrirztm8Y1mnCQZqMaNxJWY1r0Vzw3LMbEr38ysm9BtS4yttTNqzVWiKW+hs8n7/ofXo7tuMd/Y+JIhxIYPuh4TmNBgPaq1VTbWsLP2giFWj6XlHR4fjdJnKeaX7kTksejwKubLpsjQCGgGNwPRBIJ4cKqj6M/VcRYBbUxJGkoI++vxfGhabJQI8cMuCDOKYjQQ4VwJMRC/cF3Ylskw2ibBufO2rpqVoInk9v7zKMS+R2OYb7oYTuSS179DgPnzoivuAsbBrWTybZDJOe30Kg9/ryMCK2kx+escjQyg/uDtNgkt5Zv19vxBS9A1tRWN5eUYbRdv/fgPIqvWspnXiHnI2BwiEf3LNxRh64CqMbX0k7SVgUi0e2pDykiDAlcF6BLwTF8gL/Rov6Aygg9QN6O7vexfCX1Zu3selZ+VN1yPa/QwiEeNEKhhch2jferz13D7cce9G8cyO+HI7mQBbpcTnn/UenHah4e+qwjvH7BY55BZh6Gn0/T6MsU4/9nTU4sDS0lODfs/qL2Dp/KvSh4RcHSV3I9TfhfLK7Yj3bZiw/GxHfu0G1GPgEQuug9/bimh8naF+QRfsAYyH+/HEhhtxeODNgkwH3Q8FjCUwHmJxHTMW2AMjQ+KXfP5SIKJrR37pmTWuuqFa5KPf2dW1wtgFG4k4EvNK9yN9rPR4FGQJ04VoBDQCGoGjAoFo4h2MRZztekymk+QL9tIzHhDqs7YhRc5Md0Upi83rjv08Tln5Fcd8JPUUpK22wz5N81L0xztx5yMrzWrZCJYdgWM17PG+x4ThKyZtgox1XIPk6qsFUWTyS0R9YMiLVR3X4rJz/8vYIx3ehqGXv5Ked80NSC49T+x3sHdzGgR015ilydu7np4g1LTn2rsZnu134/BbG0ypLpHe8jkXI3nG+SgvP0u0hw4OBkb24PzTPp1RPlVGOJH0NhIdwvzWczPbkHI5VVkzIqw3W9vIZby+41b8+o/fwqeueVBIvUX7uh/EwIa7TNItsFp5EpIzLhWkWwRLn8Wz5qUY94cFmSbr0nRP2hqo3b9+6jwc6H4262nnufnuQP6eq0kdOVgOv88QaRcrXDRoWIkl6W/bsfMNo1cYQjL8CsIDg0j0HBRk99HHN2H1qhOx/PjD+PP6Rjz74p9EPjfyS/FEgNtaOxBK7BMSYApnf3CukAoHKg3i7R9PvexjEbObofJDSL64B92veDBcU43N5xo+xEolnHfyDzFnpuHTC/H7AbpXMf6gvaGrbImv3DnZV3DqeSRwKuLNnzNVKX73zDU4PPBGXpDofmQJ3xSMB51oEtmVia7cWivpVfXEyVgWlbN0TptpebHQ80r3w35k9HioZqyO1whoBDQC7y4EIvEdBb3/S+iVBRtwwck/F+TLtIqcgpUOpene72OP/yO6R58y3RVxvrPX3oIlcy+3zbe760k8+/LncN5JPxaqudZApG/Ta3dhz+GfmVFuBNg7+0OYed3/GKrAqauWcplcHhnoYr/CFE8kOFE2Gxed8GXhtsku0NWepvoyg/BJgaw7v7nrTqxPGZ+Vy1p57HkZ6a3tuflX/4TqxGuYVx3Amef/whZjOiR48K5rRNb3Xv2DNKyor+RyiiTv87yLcObl/5FRBrXxYO8mPPGHD6JzJCn6ekrHJ4TKtrU/3D7Ks/nNJ9DePsd1bCrK5mPdqsvFIYYcqF00vo9t/DjCkQmjxaq3sSAEuCIYgN874adJVelk4qvH/DgztlpkJelv+cxLgVgLEKhCqG8DEoN/EPd2ZTVnuR4V+aW0rOJMJJdIMAUmvnJZggSnCHCofwzJfVtQPdOP7icrEAj34I8XNGKkMjaZbhY8z6olN2DtsZ8WquCR7VcgGHUxV28lv07XmekMgOLkgz8b0kWdibV9Ff7GL2Dr7l/ihVe/NOn+6X64uM+ewvGghWfbtl2O1p2zIb4sWeTJwZLgbCxGF2pe6X5MvJp6PNrzXq8mvdDpjBoBjYBGYJogEIruRixeEBnaRI8jhl0eIncDvZnalPVNRn2s+mxmjPhc8zAJdSvXWmY2BJgkvBRWdJyGirJmbHrtATzx+oOI9WwGtdUkvylJNaR2+ltW4rzjLkV99TxB/rZsXW/mtZsCaX1PJZD7Q+Vd9Z6/E2VRW95+5xV09T6DZ56/y8BMwo7yCZwtGMtttsMqm3hzfCzjyO1bfIxx/dKKFffZbdxd28wYZ/n+5E2Aydpz0DtxFzfLenNOtrCrCstrVplujzy+qwT5pTB+8BbTpy8RYA5kvCob4svp7e74cpxnZOI+sCwFJj9dI4cMsjtyKI6y/VGsX1WL3vkTEuKcO1vADJeccS9mNa8DVK6NqE6ZAMvkN2BpUDT1t1XzxYEEY0UCA8M78KuHz4cnOLnFUvdDGoMSGg83FzQqtWbuEUuN5VmmIsF8V7hQ80r3o9qEX49HR97rVQGXcF2URkAjoBEoSQTGo52IJye3p3PtUIokOqXJIL+c0CWfVQprLTuDqBJhrF6Mj17yhu0dVpYA031cJphcZgZRtRIzqZ12BNQNGyfiT3nsiCM9tyPOIn2KBMv1yTjZpVHFi/pS97JFuS59tcPLrk1mmQ5tzqgzy7clLwLs93kQ9NVlWVV+yU6PrEFDpBk1qytRufwiIL7GIMDJ3RjdfTuIoHbvelVYbZ5skAkwGbdiKbBcnnwHOHRgQEh/OTAB3rKwGjuOG5xsMwqa79qL30J5WROwRWGR2478WomW3DI7EmxHgFPGsgaGt+Peh8+AJzg59XDdD1JHcJkaUzQer732qmOj7KS/8j1Sa0Yr8XKTAE8Q4MLMK92PCQJsrmepe9v8tx6Pgi7NujCNgEZAIzCtEQhFB5EsBgFOEScGh0iRHUHNAC8lPbYFVSahTuksRDVbAkxqznJII4lOUklJ0u2Y164jduU5lMXZbbHLBisVTqp4boBL+6yE2vGFkCToyvHN8q2aNAH2eDwoD/jhQaY/rSzrzinZpSPvF+mJAHtbZgkVaDLeRKrPFApJgKk8JtPsAokb++nPLBZ3gslFUv2eCbcuZMq76sBchIfHcbC1HhtPPJBT/4qV+IJTfoW5sy5A7MCVEwau7CpjAsySXyZbhpep9MDCbSvpsiHAyWO+CU/FZ7Hp1Xvwyta/njQB1v1IDUGJjYdKcipPHCK/quAkfbTma5rVjPaZ7QWbV7of9iOjx2NyB3aqea7jNQIaAY3AdEcgFA0XjwAXAhwiXm5qsYr4bAiwcL3zzgPprc1RFZekpGbINa9cM/cn1/JUOGUzFrmUkU37sikvmzQubZ80ASZfv0cyXD5ypaiOCLDshkhWTVZJgNuq/K5NJoNXleF3MFZ2DN54uTnNXzBnJIvQZFxLJr8cxxLgg611eOHE3UcSHse6Vhzztzh11XeE5TRsX+jcJpkAu5FfLkEmwQ53gckQVnDpcyLH13/egaaKffBM8uXW/SCz5i5TaorGg+7Obt5sGIyTg1X6mw35pfzZSIFlV0mFmle6H/ZzS4+H4d5OB42ARkAjoBFIR4Du/xb8DnAJgZw1Ad73mxJqtW5KtghMigCT9LcscGRd/TABbujwwnQ/JPUyOva2+Eu+A0x/q0ivDBQTYHpGJJjUqa0S4Os+eDKa2nszpL9kbty7HSkJcOkQYOrLhafcj7mzLkR0/+0IDHw8c25Y1Z8LRICx/BDgacETz38DO/Z9ZdLklxus++HyWmdBgIs1HmQ5efOO9KsHTurP2SxMMumyqt0KK9BLFwiri4WeV7ofahKsxyObGazTaAQ0AhqBox+BaDRZnDvAJQIdWaT+6MVbXK0X/+LRdRgJdZZIi/Nvxv6+E9De+FL+BU2DEnImwER+6e7vkQ5nx05FY2QWGubGEGusFe6I7O7oMgHOhfhyX5gAx4cqUblikW0XSfW5rKcLFWPpFzLrh3dj/9gcYQSrq7UO608oDQkwdaKqog0fPO9FYRUuGfo2PO/8U3rfsiHAJH2U7XqpCNexfwK86/Diq7/E4xs/Ke5vTFb6y43V/ZCGrcTGg8z29x6cuBJgNYBVCAmw7AKpWPNK9yN9aXCTAOvxONJfQV2fRkAjoBEoHQTo/u/RLAEmpOv6lqH1uA8LS81yIOvKPfvvwlh5aRi8LZ1ZMX1aMikCfGSVnw0wj9/XjmNmnIzymiFUzK63Jb+Ujv33TmYIZALsll8mv3T3l6S/pP5cO+gTEuDOWXV47vhdk2lC0fLMaFyLD773BVF+hiQ4GwJsbZkTAaZ07buEs+7OnvX42b3vQ10ByC9Xr/vhMEVKYDxIgrptX6dwiVQoCTD1lstjyW+x55Xuh5oEy5J4PR5FW7Z1wRoBjYBGoKQRKIoV6FLqsYN7JdMd0CSv9eXbxe5t12PGgv/G/pE1qAykhA89qzBWf0D87Q0fQKT3OsxYehv6dl4Gb+0jaX83LvwtSNpLaRtrJgR2lJbi+obnI9Z5rmimn9Is/C2oTvo3Baon2LNK/DvYdAfqm6OiPHpGaZoX/QGHB2eaZXA5sWgz/G1Pijo5PZcx4l1llslpGKeBwwHRfgqRltdEOup/ZcKH/Z0XivblGnImwLlWUKj0Sw/NxPHVy5AMtIDUoO2kv1TXhp++gq6QkwNb99ZYVaApNUl75UDkN1QZdZUAvzo/iDeXpecrFA75lDOzcS0uO/NBQ50jsQl48ySjOCcCLGalTY3ygRcZwuI7wJ45SM5/W6in/umVu4WzbEdz9Xl0RPfDAl4JjYcbeVRJgd3c7zD5PVLzSvcj8z42zTrrYYQejzwWMp1VI6AR0AhoBEobAZW15ikiwERU0fKaIJhEOJn4NpbtQ9/+S4y/B2ajsf0h8Tf9du/6mCCfIk/bk0DPKrS3/T5Nis0EmAk2DY7InyLARDplw2JETIm4VideQ2LoIpM8j0WbBbmmX1KppvKIKLdVe7B7z7WCmMt1iEmQwpLK5LJkAiw/47zvCgJcN16JC7pOEFg0ndvqSIBJRXnr77ajrmwWWs+vFenp72xIMRFgDn+8dy9WnrIGi9aOC4vPMhG2kwDLVqCfXJ7Aobn9JflSV1e04QNnP4rG2g4g2QPsXguM7s+NBDtJG+e/KNSei7kpZlB1P6TpVWLjQQaltm1z1oCwI8JEftlFkvziEOFauWghPFW1R3xe6X5U2xol0+NRkku7bpRGQCOgEdAIFBOBbKwXF7N+qWwhvR2YbUpihZS2/SFBIgU5BoTUl8gpBSKh/JyJMz0nIioHQYCZNJNUNeJLJ8Cp9HL9lF9IoVMSaPNvkhRbCDAJxYiIC8n08HwRT9JcIsfUVu6TIO+SVNdKit9VBJgAvXzLCgSrGlHZUQG0DptjRgSVXRPNaBpA1D9bxAViBzDS2YuyuSuzkgwTAaZy1v++wrQAvbq9DPx8bMuODMkv1UPqz+2V+9CzfZao94Gzh0v6XgBd7P/gec8YJHinByD3RQXwAxyr/xr8jV/AY8/dhK27vuxufr4Ai4TuhwSijR/gqRwPditkZw1aJrt2pJd7xQaX2OXRVMwr3Y+JOabHowCLli5CI6AR0AhoBDQC+SIQ8RlEcsF/oy88R0h1mcwSiSUJcHv1K6bUl1SOWa2Z1aJFmsaXhCqyTJKFCnRKwiwkuSkyKkhnigCzWrVJsKW6qCwnCXAaAU6pZpNkl8g6/zIRNtWu254UKt2yBNiufblCOm1UoKljpAa9amyp6GPl2TGjr1016PceNPtNbozsAll1VkmCmegSobZagCb3R6ddGIJMgvn+LxnAGuqan7r/W4un15TW/V8rHmzaPU0NWoCanEgqa5Gn2/sCbMgWZYyVXQH/7N8ISd3G1z9RdAKs+5EarhIbD9mast1dYOt8tJJgVrO1Eq4jPa90P4yR0uOR62dVp9cIaAQ0AhoBjUCREZD94Fr/TVWTSrHVV67sK5jVt1myLaeXVL9N4mlXB3eR80p/e70VSIxHMtvh5K9YlrDbtd+uL3L9OcI9rQhw5XgQl3SdjMG+UTR21KCssUyQ34bELJMEywS4PBbCuL/ChIRIcNcfhrB1YMAWJr4DXN3WJKTIJAl+9bUXTVdI5AKprWwL4rsmzICR4auhuriw/kzh9yeNo79xNMdhOLLJVxxzPc5d96NMi9AyAeYm2V2nlv3+UjqSIDOBXmiQ6P+6o6LoBFj3IzVIJTYedpaUc5nhdq52Ojo6jvi80v0wRk2PRy6zV6fVCGgENAIaAY3A9EbAVJdOqVKTkaujLUwrAkzgH7OjBYsGjbu65aelpMCpUaF7ur7asYwxYiJMv/657dj2VBNetbmjeMXfLRMS3kjIsPyUnNskfuk+cGvFODrevwT+Fw+JZ/7KatQPG0Q4MjI6baS/1N7TVt+EtR2fQeLQ9fD2/DwdLzsSrJr1TIAp3ZKdwgL0f/9wFQYb31LlzCte98MBvikeDytxlFvpJhG2ShrlfCtXLhPG1Y7kvNL9MKx5WwkwjYsej7yWLp1ZI6AR0AhoBDQCGoEpRMDz3bsCkt7rFLYk26ojPrzvzdUitbdmCGWrKlF5uAFjzf0o32JIXpMzhwQRtkqA5SpIGkzElsOKxaNoWbPMJLj8PD7Lj2BFBOGWVtTvOYzx4QmJMhFgJr+U/r4zSvvuL/fpolPvxNL51yB24Er4++/PRD5bEiwTLS5l2W8A3wfwi19djEORx7Md1Uml0/2wwFYi46EijrKbJDtyZTcZ2PDSkZxXuh/Or6Uej0ktWTqTRkAjoBHQCGgENAIlgMD0I8AA2nrrsXZHI0ZHK1C1ZAz+jlphpZlVk0k6GxsbAZNXO6lwfKhSkFoOZPxqYNNe+A6mS5XlMfLEW+CrCYlHVvK7cZEXOxb2lMCQqptw+VkPYMHsi5wJsFyEHRm2I1qpPMljvglPxWdx/+M3YHf3z9SNySOF7kcKvBIbDzYclcfQZmRlQ1hHcl7pfjiPoB6PQs5uXZZGQCOgEdAIaAQ0AkcSAc+3bp9mEuAUOssOz0T7G83iLyLBgcqoK3l1A3V8uBLlNWOQf+X0FZVV8NY1wJPoNB9XdoWE2jOFN2b78VKHoRo9HcIV5zyAhe0XIbLtdASjzyubTKQ2OfRWprq0Tc5Y21eFJejfPHYDdu2/HQjEleVPNoHuh0V9vUTGI1viSCSKQu/BlBN3l4nAhOtIzivdDzUB1uMx2dVL59MIaAQ0AhoBjYBGYKoQmLYEmABrPdCAFTvaUJEYhLcmKEisXXAitirQqTyS+hL5TQz2C+mvVfI73cgv9fni0+/EsgUuKtApYCKBUxFc/F3h21eE+P3A3k8ZfoOdQkoF+q57LsbBkaeKSoB1P0pzPNxUh2na0L3SpXPahG9fCmRtedu+Ttu7pjzNWOX2SM4r3Q+rdbWJl16Ph+rroeM1AhoBjYBGQCOgEShVBDzf/Nn0lAAzoG2dDVi3o8rEl4hwvqFucBCDdXVgyW9duWE12ntoHMNdvWbxW9r8eGnJ9JH8csOPP/ZGnHvSdxHr+zr8nV/MhKsyiWTrt4QqM4Xega3it6nesMSbDH0bnoO32BLh5PKQMFb0f79ThbrG4lqN0/0ozfFwIo5EfMnlUfvMdtt5RfnIR7Cd1eGlSxcc8Xml+6HHI99vic6vEdAIaAQ0AhoBjUDpITDtCTBBSiR4xU5DEswhWyKcGI4I6TH9CpKbItBEfhtmelBZX4WxgVHE3uk1VZ6jZS3447xD6GzrL70RzaJFs5rX4tr3bxAp0yxBV7UjOevvTeJL8RtfuhsPPfOXIu3Vl9yMVUs/OVFDYhNw6HZEhl6Dv34JvA1fFBagKc9zL3+iqNJfaoTuR+mOB5NZniwy8VXNK5IIHxgZEmSY8s2urhXS4qmYV7ofhoRej0cWC6tOohHQCGgENAIaAY3AtEDAc9OPp7cEmFGuj1Ri9VutaBgLZwAvk2EmunajQ+lY6jujrgfhcCCN+FKe/S21eH7+AYwGDcI8XcMFp/8Aq5dJZNbSkQ2b7sbvXvgS6vz7jJjUXd6GusXoWHglFs45H+2zTsvo/jt7H8HP7r4atdWJohNgqlz3Q49HMd5BPa/0vCrGvNJlagQ0AhoBjYBGQCMw9QgcNQSYoVy6rwXH7i8zkW1IhEAS22RjQDyj+7xOge75UqgZ6TOlvZz25blB7KsbQm+t4WrpaAjLF38EC+dciJnNq0R3QuOHsfmN9Vi/5WcZxDejv1EfWuvOQcfKc4VqdPehQRzofgbv7L7dSFpE41fWtuh+ANDjUfBXUs8rPa8KPql0gRoBjYBGQCOgEcfiC7gAAAD1SURBVNAITDkCRx0BFohGfVh6sBF1ES9mdwdAJLjfWyF+cwl0D3hf1SjemN0/7SW+rv2O+jKjcyGwcv5c8uUyGNmk1f0wUNLjkc1syT6Nnld6XmU/W3RKjYBGQCOgEdAIaARKHAHP139wdKhAO+FcFQliTk8d5oeqMad3SDkcu2rqEShL4M2Z/dhTNnxEJZnKxukEGgGNgEZAI6AR0AhoBDQCGgGNgEZAIzBpBI56AjxpZHRGjYBGQCOgEdAIaAQ0AhoBjYBGQCOgETiqEPB8/XtHtwT4qBot3RmNgEZAI6AR0AhoBDQCGgGNgEZAI6ARmDQC/x8lR7bAAUKj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png;base64,iVBORw0KGgoAAAANSUhEUgAAA8AAAAK8CAYAAAAgQdaVAAAgAElEQVR4Xuy9abBkx3UeeO5SVW/rHWg0GiAWEgQJkARhgKQkSiYJil5ojeSwJCvCEjkKSYyZCFkRHm9/Zn5IEzMeT4THHsbMiLY0lDlyWKItEaJkSWZYJhHcRBJcRUoAhL2BRjeW3vttVXW3ie9k5r1Zt+ruVW/pPjfidfV7dZfMk8vNL79zvuP8wZ/8YkJyiAXEAmIBsYBYQCxwzVrAc/xrtm5SMbGAWEAsIBYQC5RZIEpCipMhRdE2xU5Ezqf/y8/PFQAncUKO6xA+ccj/d88OxvbyqfrjTthBpp+9aQGXehRTQPK5+3bYmz1ESiUWEAuIBcQCu24Bx9v1IkgBrk0LMPiNRxTFWwqfPvyZD88VABuzOeRTQiHJ5+7ZId+FTXsUdW35XvXXpvax+/m1OW1cO7Uqa99rp5ZSE7GAWGC/WQAbtHKIBcQCYgGxwHwtYAiwOA4oohFF0ZCIAnJ+5zM/tRAAbIrvJrKbM9+mbHY30PzSBs1sJmeLBcQCYgGxgFhg1yzguLv2aHmwWGAvWsAhGRN7sV32U5mSJKQoGbIbNFFEzn/847+zUABsGydOov1kq2u2rK64mFyzbSsVEwuIBcQCXS3guL2ut5DrxQJiAbGAWEAssGcskMRBCn6BR51P/tEHdwwA7xkrSEHEAmIBscBMC8jCXzqGWEBZICAiGQ/SG8QCYoG9aQEhc/Zmu+y1Uk2Sr0MK4zElNCbnt/7whwUA77XWkvJctxbAhI7BaiZ2+b8KodgpO5jn2M+7bjujVFwsIBYQC4gFSiwgIX7SPcQC+8cCUQp+kyQm59/9p3cLAN4/rbfQkjrU510RKOXKsTsWSMghhxLCJw77//J7N3vAlm0P0x5tr5frxAJiAbGAWODatYCwkddu20rNrg0LgNgAxonjsVpf/3+//472q8IF2cSRfIULsmyz2yJgXI69YQEZE3ujHaQUYgGxgFhgL1rAEeGsvdgsUiaxgFhgD1kA4NdgG+cTn75/zwHgPWQrKYpYQCwgFhALiAXEAjUsIBt1NYwkp4gFxAK7YgHMTzaxI7/vrD12pdFzD0X7Jw70LYic3/j03QKA90Kr7KMyOI64SO+j5pKiigXEAmIBsYBYQCywSxZwdUjTLj3+un5skvjkOJk3I36X4/q0gAG+SRJQAhXo//fhO/YdAHZ0Gh+ugPxfNeQO2uH6HDpSa7GAWGC/WMDMh/ulvFJOsYBY4PqwgMxNu9POZp2MT/tAe9jfye+Ls8futPzkU9HWpg84v/7wkQIAjB2TWTsle+Hv+TLYv8v/VXMvwg5l3Vd21fbC4JYyiAXEAmIBsYBYYJYFXMenOAkJn3KIBcQCYoG9ZoEkGSysSI4z4vnPHM6/eXiw7xjghVlHbiwWEAuIBeZsAYckVcacTSq3EwuIBeZgAZmb5mBEuYVYQCywAAssYpPOcoWniJxf/V0BwAtoObmlWGDPWMBz90xRpCBiAbGAWEAsIBYQC4gFxAJigV21gPN//4e+MMC72gTXx8MlQ8P10c5SS7GAWEAsIBbY3xZwHJWHXg6xgFhALHCtWsD56Cd7AoCv1dbdo/WSl+sebRgp1q5YIElkCt4Vw8tDxQJigVILyLtaOohYQCywFy3QxbHREHICgPdiy0qZxAJiAbGAWEAsIBYQC4gFxAJiAbGAWGAuFrA39RYOgOOIKBxn5Y4DoiiLQ55LheQmYgGxgFhALCAWEAuIBcQCYgGxgFhALLC/LOD5RG4vKzMyu/b6i63DQgDw8CrR9kZCwbbEkSy2+eTuYgGxgFhALCAWEAuIBcQCYgGxgFjg2rJAbzmh/pJDy4eI3Dkn1JgbAAbTu32FaPPStWV8qY1YQCwgFhALiAXEAmIBsYBYQCwgFhAL7I4FAIbXbnDmxgzPBQCPt4kun90dg8hTxQJiAbGAWEAsIBYQC4gFxAJiAbGAWODatsDBG4mWDnavY2cADHfnq+eKC3LHibfS60/el56wunSEbjhyKxF5pLRPtQKqE+tzjCKqQ0oc1SP1H48QvOzCMdxJKI4RSNxePdX1PErimKDAivviB/+P45iiKCLfL0/C7LqdNMgojokccvm5xJ7iCdczIVWm7P6mjsY+xpRdno9HJRSEIT8TdfVgDzwf9kDdKpRpY1Vobgt15MtnmhPtptrR4Wvgw5AQIRg8vbZFR56Dd30cKVujWJ6r+he3hP5bWana9zxtNtchSvA8/MDexrcDHQN3hz1RNv2kBO2N86yKl9gvSQraQ1cKfRztgbZ2uQ9a9+X6lxk4P1ZtS5nrdP+0yztxWlcLlveZ8WjEfdrz/XRsp326RoqPUvVT1Cmx5gczdzlRyVjI2aOi75s5AJ9hEPB9/V6P64I5CnNH2yNtkg5jKJ2uWxYiDMN03jXzr5mDq245j/JXPcOpkbcNYyx7f6j2iOOI2wcH5nBX+2xNncvjebcO884tHoMjPX7wbsBwwZRg1Mp5bOxq+avthjJijkN7qLbwuD3q9rHqJyz+DPSjWM/jHpdd9RmsEtS7tMvR9fry+Rtl93ys3YiCYExxPLnO0IueLhXoeG15+dU8q/oO7I76YM5yPZd6vR5VvF47lm0nLq9+/5b3v92cv6rtg9qZHo55KzJzMjBEp7V79bN34gzUD+sC1A39McUzmOs0lllsOcr7jz1H4d2X2R/vRPSd6fnntUunaHP7Qlrs5176Fr1y7kkajjdmVmUeILgTAC4Cv4fXjtNfve/v0lvf8G5aGRyaKnyMuie+XsvrxXS6ojKLa1e9cHEeQBmphazr4hMdGovC6kFc1AmwOMYAzwNgvDQx0fX75dHX3QaRQ5hbHUeBLrXYVmVJKNoxADwej/lZqCsWOsYeqFtVapZmABj1U+2ngENMFI+JOqyi55GeQS2QYi4X+oNpU/O3sgmkHF5WTz2uZwCwAbYGUAEA4+76JwXAAMgAwNaLp8R+ZhFeVBIDQNQiXW/E6JPNmCiuhan9LCuY8hnAV/Ci7ND21dYl2t7e5j6Nl4NZ9E4s4CtuUg6A0Q62WoMGvo5R9yuxi2m/ivozANabdBinODBOsWER8+ZF+2AYAyCL9ibq2NftOABQJ9PvzGddcDKP8lfVsc78br8/zPmYU/CDgzdgPNVOU+emG15VJVnE9/lN5+lnVI6fXS1/tU3QlzDH5duibh+rfsLizzDvJ9OXTB+rnp/rlK0rgKneYMWGHXZOsJmC/o+5GHOymoe7Pr9OHdu/wc0GCu4Au6MtgiDg8dwfDK4BAFw9gZf3v/bvn64tV+d6e4wYUsu0pZmT69xnr56D+tnrd2z0G0Kvzvq9e73K+0+1/euP/8ef/Tx95bufpFNnvjVV7K4guDUABoA7f2rajD/67r9P77r3g6X2FQAsAFgAsADg7pNw8R0qF/ACgCecCZq2hQDgGaCWiBfKAoCb9qb5ny8AuMqm9Regs+8kALjKwnv7ewHAe7t9ykt3PQFgYwkA4d/77K9MMcJHXtdeLbo1AL50dlrl+ed/5J/TnTe/rbJfCQAWACwAWABw5UTR4QQBwMXGmweDKgBYAHCH4bnwSwUAV5lYAHCZhYQBVpt5xpPM9pBT7J4wwFUjbJHfX48AGPZ8+fxT9BsP/3cTIBjCWEdOtgvpaAWAZ7G/dZhf0yEEAAsAFgAsAHiRLwgBwAKAu/QvcYGuCCEQF+gu3avWteICXctMLU8qZ0AFAAsAbtmxduSy6xUAw7hggn/7P/+TCTvfcEe7FEmtAPDmxcl0RxC6+oX/5n+v3fACgAUACwAWAFx7wmhxogBgAcAtuk16iQBgAcBd+s88rhUAPA8rFt1DAHCVdYUBrrLQ7n1/PQNgWP3jv/ffT8QErx4hWj3avD1aAeC8+3MT9hdFFAAsAFgAsADg5tNV/SsEAAsArt9bps8UACwAuEv/mce1AoDnYUUBwLMtIDHAi+xdi7739Q6A8yxwWzfoVgD4tWcnm/d/+cgfNWrvugAYN3VIqa1CBZo/OfYgZrXkLirQJp2IqEDvjgq0kyANUvUk3KhjNTgZC1xbndKoguMW9v8Lb1khpV+lwrxoFegqU0BBUKmqX5sq0MPhMFOBhqq5VnxXc0i7eJHUplByFhXoqi5W+n1XFWhWuuzYjF0qUPX+QPlEBbqLhbtdKzHAVfZbbAywnUXCqPCiTaACrdTtq8q36O+FAa6ysDDAVRbave+vdwAMy/+vv/a+iVjg429o3h6NAXAwJrp0OntQU/dnXCkAWBhgAcCLZYCrpgIBwFUWKvleADDttgiWAOAO/dekDyzZgKz0oJAY4C4NUOva/cwACwCu1cS7eFL1DoQA4F1snopHCwCedoNuowbdGACPt4kun81a5/0P/DQ99MBPN+opAoAFAAsAFgDcaNJoeLIwwMUGuxZUoAUANxwQE6dLHuAu1tupawUAL9LSwgBXWVcAcJWFdu97AcBEj3z91+mRR389bYTDJ4n6y83aRAAwS7o7/INOhUEfhiH1+/1SS9aJESu+gQBgAcACgJtNVc3OFgAsALhZj2l2trhA7+00KOICXdWfxQW6zEKiAi0q0FUjaDe/FwC8RwBwUwEsdBphgAUACwAWALzIF4gAYAHAi+xfAoAFAC+yf+HewgAv0sLCAFdZVxjgKgvt3vcCgAUAiwhWh/GXH0AQp4BYBf7O7oWJdpMreEZMWoHGMecVvFAST4sO+eozgZhZTAKABQB36L6VlwoAFgBc2Uk6nCAAWABwh+5T61IBwLXM1PIkAcBVhhMAXGWh3fteADDRo3/+MP3h5/952gjiAt2gP1YtYMQFWgBwaXcSFWjeyJg+jGud/oRg1KxjwQrgAoAFADd4HTQ+ter9ISrQjU061wvEBbrKnOICXWYhcYGu8kDY2xtgJrsL2tiokOP/Zl6uGh17/XsBwHuEAX7/Az9D733w75GbuBQ7cc3PGQmMZi2IE1enPVIxusS/K+axWRokLNQx4ZtPlQrFMJ5tY4Dhyu0myqW70SfY0wjV8cgjhxLXITeJKaKEnCSiKEnId11d2kTfP849B/Zu+FzrfCdOaBiMCZ/+oE99z6cwifl38lz+LLt/moMkZYB5qsnNG0gXg7bDZOmSQ+rz2mKA7X6V9bOYTZHvd9nvWQw5roedrAUJjwXzY0yaO68jgOymAm3qZre3vaAqA7/aXh3LX/WC2hkAbNcFG0axTu1VsjFg2rmi/uyJwelCYkJb4cCmnIN5IYr0WKqywuzvJ0SwUB6UpeGnGfb4xP2afgajMTmey7OC+STXIYqTevfzrD7WovxN65s/v+r9cU0DYJ7HdzEHVY1uLwC4ykjXCABuOG+l45jNU8wClwPgZZ6X1UK03fy569dV1B9fFzPAej2+m/Wv6N61AfButV/V8KxRP6wLUE+sCzzfT1M91vHg7Pj40rHD3UJrKxVvQHSdf/YIAH7ogQ/Rex/8aXIS5GWEa2u9T26AokVgCgYM4M0GXAqAC110Z7jk5hdIOp9wGQBeWloq7SMAh3gSlgHNPx1lJ3LJg7sx3yfmhV8SqU8n0Z+U5O5vvsd1uE+7BSgWnsPxiBecvUGffNejMI74+a7vld6Xmw45ZFML2WyxeamYb9XGhQK+Guhxu4e7mgfYnuBRF+TsNKAU/aIqV6zrqLzUkxsrxYA3fx7HwafXF3W1IoDZffqaDwC2y2FNaNb4nS6pGTEGLM6uS5X9jYu+fZ4Zz/guCILyPMBFzHQt06IfZ5s5ah6zATBP+5Pt2/B5lQC4Qy5jBYDVvNN2BjNzd9H84zkqT2/R96PtYSkArro+2zBqNwO3rreZ8Z14YgPVzB1YNOIH84nZWLUFE9PQkl1NI1StAm02kEw9UG6zqMHcp16/3RcxtYbbjJOq5odZ8zs2j3hxVmN+b1uueV5nAIh5P+2n8pu+gk/My/jBgVArx/eBrrqZauIdU/+9m76Ha2xA2vZGW5jwMIyJbP6ZvQHedl1Q97rY6fZcRa+UH6X9jzfBzBzQ3P6LLj/3P2u8z7v9Fl3+qrbB9zYAdtAndQij+X+deyzsHLM+0cLCsH+6zubxU+5hWqdcjzz6a/S53VaBft+DH6L3PfChOuW1ztGDr4D1zQYWgJZ6aZkXXmMAXDDROdQrZYDLALABL+2bEIs2BQbTxZEup3lRZAvo3FNMfTouoGDH0WiU7SB5XrrjxxN8xeFPMADXIwAuVwmvsl8GgKvOXMz38wPAuUVwIfi1GaM8WJyuY9UCVwBwewaOAXDipU4czXtYNYCqUskHwMI5vJGmP/F/065V16sNiN06VP3jJMxAoV5sCQDemTapmh9Qiv0MIPd7+RcPgM0GdJv+VrL+1LerBlBdnt+mzJPXdFs/wFOzhIDSjyoHwL1OlVh0+Rfdfosufx3jCgAWADyjn+QYYAHAM8fS/ADwLPCLR17rDLAAYHujKu1kAoC1KWaEA+CbmkzwwhlgAcB11hgF5wgAFga4Q/epeel+BvACgGs2csvTdgKACQAubpydsH9V1xAALAC4AwD24DGQ7uAb9sHkAa7rAl3VSWd/X8UA24vnvccAw63RS10wi1Sgr3UAjB3g9i6A3SbQdr3OvkoY4PZtp7w3LAZyygW6RgxwRRMuHACzC3RbFjmpDF+oYnCFAd59BrswBImIdtsFug7DWzUL7mcAKQxw1QTZhYEVBlgY4C79R6dyrZqACr+vx8BX3V4AsADgjgBYpf2ZJYJVBwBXddDi77MYwryYcByH2WVlAlMdXQC7MsCFADh10TZxv3YMsGGGtcDTgoWQqtonv0BqFwNc9ZTZ3+9/AJyvVxNXaAAo9PNyEZIyy3ZzgbZjuNq0H+pq+rVxJZslgpWJ7qWbJXuFAU5jgNvUv9p9TgCwxAC37Fl8mQDg/e3CLQxwl95ffW239UM9ACYMsDDA1T2x4AyJAS4z3V6IAQYD3B4Ao3btJ6GMQZpcKGqxiAngy0+aYUylsNz2mA8ALhAcQ6EmXGFzQlhG4VgAcNvm63xddwZ4PwPgzAOjnSEtAFzI/ubF4MqUsadLsTMMcLvalzGH5o6LB8C6DVpWodtl+90FmifoUhZ/1xngijRzdURUhAHu1su7XC0AuIv1qq9tv/ZU60lhgIUBru5lHc4QALy3ATBUkNsC4A64UxmFwaFioXihaAFBJYJV4FY8xa6276BdAfDkDn3Bhkaq/jwDADMD2F5GrH3Nsys7McBuNxfGag3GedSw+B4LB8DGPXyK8TSpg3aZAe7gvm6P32kF6Hz6qhQS6v/Uc71eKADmkiiV5m5HcS9eLAA2acM6V6Bl9a8RAFxS+1IAjMwFC1aBNgquhUWsoSIqALhl957DZQKA52DEklsIAC73QhIRrF1eYQoAvnYBMGPYLmsvGwDncFQcm/QAuQ6cZ0tTcNluop0PAK6OpclSIOVcoQUAt2u4OV11fQNgzQC3BcFm/KrdrFz+36IXjwG+1woALn/BCgDeyy7Qpt8WTyblANijpNMLsHoSEwAsLtClvSTpwuBVr1sWDaCqR0D5GQKABQBLDPAejgEuXwBVu0CbF6y90Wuny8jSBeUnCrU7D2KVc9DpVBXmrDSdEnuAqRx1TWOAefJxOyBg5ABOkNvY5DnOFiRZvsWiVCM6rrAilrBqAYrnmAE0GAw4b6VhxBsn0k7B+Yy8tTNZYOSABdBvv0s1jxgx1HciP5nJG1fJLszB/bLCxa+4f6ueXNW+VddvbW2leXJxL9P2uLdJTVP6CjZu+lML4QKgZ/dX7i9FTGmzpUHbPMDdFvDwH0EaiHxOY6tO+TCG1E57AQCr+PxuGKZb+2HuaZ8GCZM7FsAd5uBm3Sx39rXAAJcbAHm08U7glHhIT5ULF+oiANjJ9A0uFga4gbHmfKowwHM2aO52AoCvbwCM9Zq9fnc9L52jq9aGi+2Z+u7XOwO82wDYcZJCAIy1KWIgTJL2pgCY4arrdFpAJjEYAgWAs76iypwkKmn0dKxdDmCWgOCqQTA3ADwT/DJEUyPhmgTApn4dFuAVANiIPBVNVlUbAFXXdwLANri7rgGwaR1s6FigfiqG33YZ2QMAmHE7AHC9skz3wW7gF/cTANwthGLRixgBwIu2cPX99zOAFwBc3b5dzhAALAAY71Ac/X6fBAATHT5J1F9uNqqcj36y1ygQc7xNdPls9pD3Pfghet8DH5p66m4DYIBIBpOkPzWrx+wW4SemJFIiWAxnOK4poTAMmRUEK1p08Jq/SqSjtB1ciiMDfgGAFZCyy6rsZwBvSVqVgudUASSzCEWdMYB83+d643fDBpdVYZo9MmU03ckWGrIYUwBiBgtRZSqVsudXAfw6w8AsMHCuYTsyBr4E3HZ0P1f7AuXguar9qgBu1fWdAHBqXFvlWP+xkOm0wZYGULOAYp2Gs85pzQC3dz7gzR3FAJs6FQFgyz4N6daFxgAD+DIAbmjsidNNndvdoxMAxvhLkIe7UwXaFVzP1Pgw3kW2xwTmFPxgPjEbq/ZclY7bjir+HQqvLy3f/KgGwN1LsOg77GcACdvs5/ILAF5s7xYAfH0DYJvAYgDs+5To9TvAcB2RwIX2UGGAy16wi3eBRjohA4Btd1BelHAe22QCAJuFdB0ArBCz08GBV7tAU7ZIAig04CtlgPlB+VhgDTArFlB1AKIdQ2C7QDcHwHYZbQDMhppmgecAgKsAXtXgxvV5AGxsVgUu1RrYpHmqelLB9175ArSqflVlrLp+e3u7mwt02i/z6Y8MKMnX71oFwGXgV/d/7i/NwNpiAbAqV9I2Bhpt31HBXQDwbjPAAoBbztw7dpkA4BJTSwxwh34oKtAqhKb9sRMbEGWly3twOgC9JkxFxX+2r9w8rhQAvDcAsNmlNzuSaulnGGDFeNou0HUBsFMBYMr7EGKqsAACC6yez2tk7f6M/0+7QOc6dAUArgJAeIYNgA0DzPbRMaFFdcDgz9bzs8CvuXIGC7wHGWDYCqC/SR7gLM1Tu9miigGu2sCoivGtur47AM7XuwkQ7h4DnvYwM9Fiq0i/ADCOwGChT/d6PYKgjolhVGML8TLt2k1dZTPAswBwicdGTSC8MwC4gw0EAAsD3KH77MSl+xlAwj77ufzCAC+2h+8EAJM8wMVtuBP2r+pBEyJYvo8JQ+EZDYarrl/o9wKA9xYAthfMThIr7iNWeXfbxAB3EsEiBYCxEAcAtg/juu1woraJb3K/ljMIVQCoSwywGfxqLZ93fc4PK13OdMfNMGHdXKDrAPyqAd5eBMvOc1z1lILvO22gtHymdZlReQVAbCWCNVWE/QSAMf7axr/aANi4YRmPlgIFdw2a+UMAMJtBGGBhgLvPYuV32M8AUgBwRe/oxOCJCrTkAd7fDLB5h+ITLtBkQC+YXzDAnE51Fw8BwLsLgA2QnM0AK+c/4zO/JxngjgC4DkDswgBna/kcAJ7IVYyzZgFgO3VMu0FaBfDr3LVLHuBFM8B1yt/lHAHAHQGwo/J4Z+JXAMM2ADbjIqeKLQBYADBPngKAu8xfda4VAFzHSos5RxjgxdjV3HUnGEhhgIvbcCfsX9qDHIeC8ZgZXwbAmgFm12eA4cisRRbbDwvvLgB48QB4WoLHsKY6nlYLYCEe2BxwXmRYBjfeaDYDXCWCxTfokgYpZYCVAJZigREXnAl2lTPAmkXtoAJtdpDMAGoSA1zKAO8QAK4D8MuGvokBbpcGafEMcNcY36rr9w4ANmJv7T7hRaG8EJDKCXH/Do+jIIjI913q9QbEmk8xQgzwUlDic51doCcAMHpaXthrRkqwbNeo8q20512gUQMnJofFtJp/1mKAC+e33U6DxA2pXKBjhzBXu47P9ojChKI4IM+F631CDnnkoovqzRKcr45mMeGVHabxCRID3NhkO3zBjgB4s4nX9LPCFrUBcNPnpnNClw1MPV9jrVLwfB7XetwmScjjGiKlGOecGqy1fsJ8OlE3AIYsKDp0p8T+mMdiOOq5iZrPjD3Ya7LbBt6iy7/o9lt0+Yv6Zbbp7lEQDPn90x/4RF6fKA5Uf0bThJzntbB/V96/zbi0n4dC4PfY4fchxo/pR67v8N+7lu+Rr/9r+tyjv54OqF1RgX7oHR+mhx78cMNRXS2CZRh8pAri5YLeUTCfERa6sKFZyWpXYkWcxlpROVIgVwNLxq3JpMuzmaiNCrRR8eRdlcLDTL7tFzG8YDLHRMdpaMqWp+dV5BAvWTcPMFqP4yh30QW6qtp1GOIyEaxKgN1RBKvy/lUV7Ph9VQxw5e2n3n8m7VV+TOQYUL6xBRbVIFauwS0+Ec1vruNxjjmfYhqPAvJ7HvX8fgaA8VzOv91+3Cq7aAG0qdzGpm4YH91EKHYGALdfRHL1WgBfA5hHwXB2HmC9slDjt6h8RlivaztW9vLSE+IYG5acJpdchXIpipBbPCTP8/nveH+5vFmqckZPapN0sH/nPlxed2xQlOcB7ma7nbh6RwDkAiuy0PJPAElDJTT4rNAAqATAWKCnc2mD5+o5oTsAMXP17I1XbKSqpSf0I5AZRKWndF0DgBfY8DVu3bX+6hHldo+igD1p8S7zPIRKKXuYsMEaxSw8xbyD81omZt1W7x1dXH5uP00sYWMc7Yf67lT7GQKivH5N+312Pjb4Tf3wiXqZ39N1VEn7wj6m/Q0xYD7xd5tYqOons7431+M56Eewv+lHnueQwx24ff3RDx/5+sfoc4/+WtrHrhsADLMx02MBMId0OiO9s2UEpZI4UgMWW1k4sGgD60peqrps0ljgmnoAGDfqtgNWB6B1mWCqrt01AAzXvzmoQFfVr459uwHgbjEk9Sb4qlq2/373AXAGFtvXItsY47tZIlhYwKciWGB8WWBOzRHdbT8DAJtK6IVhBoDbxeIsHAAnft1w5JnNMxWh0aARwRijfUAimLk3DUNJAbAZXwUgcdddiLP+ZuoAE9ROg9SRQereh8sbTABwgw69oFMXC4C7vI8Hdi0AACAASURBVL9qxtDqeRfzsgECmJMduGuG3TavugLAqvmLAbxOdQkBRZMiEusKxQDv7tG1/nVK3ylErOIB8wHAxQ+xRW+N1gvD9x1qv3oAuE4rzD4HIp82KYh6pe8EbI5WqEDbHoLm//bfur5fbGFf8040YrOcIjDuRhDAKooB/jepgQQAa4Y3SykERkgA8KwhJAA4U9nk7QxLBdqePAunqE4iHPMAYe0nT1wpALiL/QQAVy0gy6wrAJiXYl064Bw2cQQAd2qAHbhYAHCxkbsCwKr5SwDwtAp5oywZAoDZAt0Y7mIjCgAWACwMcIeXsABgAcCGIZ2lAl3ZtTq7QPProfIxVSfYO5XCAFdZS33PnjPCANczVslZpr8JA9zZlAu5wUIB5EJKPHnThZa/0wauMMA70Pylj+i6AVCn/MIA17HS7HOEAc5SuwoDPNVHusUAiwt0+4FprhQALABYAHDbcSQMcBWDUmZZYYBhHWGA246+utctFEDWLUSH8xZafgHApS0jDLAwwB2GbhpuJQxwFlYqLtBpjxIAXCdGtcsArLpWALAAYAHAVaOk6HsBwAKAdykG2Fsl8lfJ8Q8Q4f/pjmZIFG0TBReIwvW2HTu9TmKAO5uw8w0EABebsCsDWjV/CQAWANxlAAsDLAxwSf8RACwAGPr63V1gCyGKFrAom8REBMunXg/qjkrZsZFIlLhAqxQD+UNEsCrXDcIATzLAidMnp7dGjjsg8g8S4TMBoN2iZHyRKLxK5C2T07+RqHe40r4Uj4iGZ4iizepzC84QANzadHO7UACwAOAiC3TdAKjTScUFuo6VZp8jAFgAsADgEgsIABYA3H567X6liGB1saEwwFUMSpl1BQBrAOz0yBkcJ+ofK++MAMN22rxaXTegZOM5cpJxrbPzJwkAbmW2uV4kAFgAsADgdkNKVKDLVZZFBVr1K+ejn+w10qMebxNdPpt1yt3IA3wtxACz8ZGOSf/gd5OqhVOg1GAw200NuuEdh0ajET8TOY+hgmxeuCxTXpJnUvG2bmke4GyA6XslyFMGeXaVBgnJ5bswwPOwz/XMAKPt0c5wgzZ9z/TJOraNp9j7pnmA8bTFeQAMh8MsDZKLXI4NGe7SwVUNgLO6tavjXk+D5On87K3mICcmtM/1nAbJcZeIVu9qAWyJ6Nu/R3Thy0Rf/z9T80dH7iPv+3+Zkjd9gJzVg+rv4/NEo5dbNZEA4FZmm+tFAoAFABdZINJpP8072/7M/79tp+y0Pqp46KIZ0msdABthKZgZ63cknY/CUKUV7PXgv17aAlUAuGuqr0r7R+3WRXalJA3SPs4DLABYAHDbF9M8rhMA3MWKAoAFAHeLAXYGNxMNbso6IUAtMOt3f5v6Zx+mmYAWJ3zivURnv1jYeccnf4L6P/cp9T1coTefatXRBQC3MttcLxIALABYAHC7IVUJwNrdtvZViwb4AoAlDdK+ToMkAFgAcO3ZdAEnCgDuYlQBwAKAOwLg1TemIlbDT/8SLT3+qzM7JICw+7Nfyljdf6Ziq4oOAcCZZRYKILtMHzWvXWj5RQW6tBX2ugiWMMDlg0gAsDDAdaZZcYFOEuU2ADfJJJPsZreC0mNKBaiOvSfOERfo9m4Qddx0qxqkk4tPpwWEcn/fzUMAcBfrCwAWANwRAB+8P+uAFaA2+dDXybn9ner8inPpfR8n+sFfUOeKCzSL+5n0G44OK0I4xG7Pv3VmHwHAxVbqKgJVpWEgALhjloyKDr5ohlQAsADgOnOsAGABwBIDTMTxsAZU25Nn4SASAJwzjcQAs0HS2GizudNuk0digFVsemG+XGgJ7PJhlNPNBiqKY1zTjI6C/R2+T5XWazLATauY/A9XMrZ4+1TrlEjiAt3U8vM/XwCwAOAiCwgDXD7eBAALAK4zIwsAFgAsAFgA8EQKpDrsuohguaVpkEQEq+T1IyJYNBEDPD5F9C/urPO+Lj/HZn8hMrjxROt7CgBubbq5XbgbADhOHHIHR4h6yDO9ouqCWPJwgyjY4NRc6dxWksbQABB8YqMIPzgguuhAeDHs5gElDHCmXWu8GWyvhnl4OHTykKsYBcIAd+v/EgMsMcASA9zhVYsJUlSgo/TFLAyweqHmGauiLiYAWABw3eknTlxyB8hhe4TIO8CXJdEWxcEF/IcoXieKrnLfS/TK1nWvcQYYKtBrbyCinrLHC9+g+I8/Qt6l79U16+R53/cviT7wj7K/jV7N/o98wA1zAgsAbtcM87xqxwEwAO/yCZWHupB63CJCburgSmkWBwHA8+wJ0/cSBrjcvsIACwNcZwTuEgPM24rTE2ii3SjJTYGJo9NtpLtc5BEW3zE5hHySvGhP9OJdbVcS4jsSiihJIkoitfvoJJlLoom9xSTixAklrkO+4+IKSsKIgjiipV6fsBbDvfKfmVtet10cVNdDOiEXz3EoQq1i4k/fQT0T/vsiPvHc7fGQn+cPetRzfQrikChKyPFdLlfhc7FgS6s+O4tWJrOOVE8es2X8qY+Egk5pcLBARouix7T9DCAVj91pLEM9j8h1+X5RkpDnOOX3TWCf2f2jzt89QrvietwHfbbp53S/rPNc05+D4Ygc36O+53M5MA7wiXKR587s9/b9pyeXIhdonGnGtX0Vxn+jDGyTj8w64Mx5buFpkFIXeNMDrWLMwQ262gW6vQswmy4xaczqvCamz6kdAwzAu3w7kbtc70HhVYrDy+Q6Lif6cMItSuJ17iooN3+m/anb/FuvQMVndXKBxlzYO0y09LpsTty8Ss5XP0706D+uXTSjFk0P/Hj5NcFlotErRAnm3epDAHC1jfgMvLwx3pt+1rh9LQDc9LnWGmtiNgbze+DOcvA7ccGIaPwa0fjqzPpjI8txE97QipOQYqzHnZh8r68Y4KjD3I93fsehLzHA1R1QGOBqGxWdsWiGWxjgfc0AK6BauIgGONAuMw6phV7m5qEAcOREDNB4ea3nUgVZ9CIpSRgAM8DBveLsXJ6YXfwJq6mEc2h5rsu/x1FEYRRRv9dTCzD18MlPnsvLJ/AqN9IQgNzFUg7AKyEHAIhQXtQiIs/xGeDj74v4xHNHwZCf1xv45Ls9iuA2Fzvk+g4TM2XPrZwa0heteVPlQVD5DlWV/WKwRbp92n6inTk/LFyzkPvYdbmd0Q/civvDfumC3CzMW322bV8LEMx4LgBKWfnGAMCeS77r8SdqjvN5w4iwAVB8vWp7LQQ1qyP4h8jpHSXHP5q50ZnzwquUhBfJAYMQXq7sRsUnzALV2dkAwL3lG8hbOsrjl8e53igj/yCRf4DIUexb6QGXP7BnozNE0YY6NfEoITCUKAOjSX2L3Jw2BYTNk7B9xzcqfjTKik2ZOKZgPObzehDmg5BPFFNSp+wFd9czobWJNX1i1fgzV0wA01w/jDC7rd1DBLazyxEPibZPK/vrwd5t+cyTepcS8bVlANgIL3E+RWa2VR7qLO+77r/9Y0SDk9Nl0WmR6DM/Mf3dyfcQvf0fqL9XAV/7aszvm8/UAsECgMu7R5xuwrTbgsXbvuooBcB6XdRuC3gaQDr9o+TotFwJNmK+8itpnmlWFn/7T8/ua+NLRMOzU1vRSYKNb6zBsJYLMY3xms/3++QMDhC5K0T+2mzAbVyu4zElwSY5MzZtugLgKtvzBqQWTcM4R1uYv9XJkVp3/iwqh1n/Fn1v53EVF+hpK13rDHAQBBYmUiK+qdu7We+UdPK4YgOqsv9WkBeV9q8gMKrGJ3bCH/nax+hzX/vX6amHTxL1a+6zp+uXj36y12gtMd4muoz5Th8PvePD9NCDH64s7/QJ+ReAWdCqhck0AM6AMABw4EaUOACO6s7mhZK2C5hdLCI1A6wWv4pp44nZTYiX+gUxwD0kk9ZHfoLhJa9eTM9iiDE5g1EuY+S4fgDW+gePwj3NT2UHbGFx+xI8F4scPA+K15jUzYLO/L/wERML+xlAZAr8qhbKDrR9tw0EA4DbLQAUZxxFQfpi9rweYwv8HRsniq0u5parvi8vl7FEOYgrbmJbYGn2Aky5kBaXfzQKuL6m3qY+6Jaof/n12GTSLqoWyk7cAbnLd5DTv7Fm7wyIgqtEo5eJ4A7b6LDmCwa0h4iYVZsBuhvdt+TkjT8nCq8q9pQBsJqTErdPDmLmHPwtIad3SAHsugfuGV5SZ4framMAw8PjXToKxiMGbL1+j8j1OMk9A+B0nOkH9Y+RA1dj+9nhOiW82bBBcbjJ86R595S9g+Yy//SPkzNQDGfhohrfvekDmXBTmc02nyYKN9UZmMPr2nfWedig6d+QpiLiU6JNSrgtNikOt8gtiXHE6a0BMNrHW1MAwFvtUoupa9nOT3528u82SIZrNJi7iqM1AEa/7Onx2KRu2GRCnGkLd227KokDhhF2XabEGZDjr1LC993gseskY4oTn1yMV7j6oi2KXH6tMsXh9kR/iHn8FxyOTw7ciXuHyPGW1bw0r4P76Do543UibGjMOvBsHz+r0xuQ3M+3KAk3KYFXgL6Hu3Z3Vs7/+o9S8Dt1++/7l5T8wEcmxyvm8O0zE6fOcoF2+gfJX725Psts7ohNyPFl5XatDwHAEgNcNqQqAdi8xmPBfRbNAAsAvs4BsGGAZ7G/6JMO3J8BKI0LNBhb7arEDDB25TXgnJUGqQwA4/58bQnjV8WgmfQM+xIAKwNbACs3C6Qraxvg5cEewFnxLnjZAjzB5kL6yHY78LsPgNuC33QJUApwFw2AwYKqQ9vfP0zugTelMY2N3y/Y5R+eIRq/ShQrxrPoiOGgD/AyOEHM5u7UEW0TXf0zfloCBqN/gwa7a/MtAUDYEHY4j3gICuCpkbjsqcEgGwAYQNg6nJU7ifrH65UDoDi8TEm0oQDfjKMzAAYQWXt7dueyRbX1/OG9f5+Wbn9/+pcJcAwmeP2JlLxtC4AduB2j/9Q5LFCcegDo6xoDYHeZ3MFxFQs9zwMiWn/xbZrJFhMR2/Tv/D/qiTXFsVoBYPQ/zSJ2qh6AZ4A404YeIku3qA2wRR3j85SMLygQPQMAY1PK7R8hB6z+og+4aG29pEWp9MPqxPDmypWMXqUkGpK7crvqHthA+eih6tJ/8OFJRnjrtNrA0EceAFP/KHmrMzwdqp+UnQGgPb5AFA07u0BXPVYYYEmDVNVHyr4XAKy8nXAYDwr8H+sK9qAQBrgbAwwAbFjElPVll2HVLScBcKjjhJX/HIutdATAynG2+KhaQOL9tdt5gFszwKpbZzGcU505i+WesJDNWDG70g4AM0ubxgHtUwA8hwmgjOHdOQAMbLZE3qG3TYLfb/8ejb/729Q/+/DkIIFS7fIRorc+QNS/Y/YA2n6B4uGZ1Ktj4iS4i668vta7aSYbpq+MvvY/1xMcOvkeSn7qDzPGAy6kcUC09kbN+NYqSruTwIpvPDXDBToHgJdOEoO6NkcSUAKQh4Ww5ZJeNX9VPqp/MzmDW/k0CDw5//5dlZfMPCFv//W/YBfetuAXAM2Z5XJcp3QAj2DPkF8XscqWW7Oxl4nNmnKB9g6Rg1joeR9wlZ7lJp17jp0eKdl4kkFc2dEYAC/f0czroZYdsCn2Si0gzMzvGjbgFn0EzHaCEbYPeH04S/B8qRFWMa8iYhGx8RxvagB8OwfQv5o/PwkukWM2ZWr2J66CDYIBfgGC9WED4MQ/SO6qmgt4PtBeCjPfD0hfbVyucfIsF//tsxSHGRs8L3Pa9xEALAC4S78SACwAuKL/dAPAHC+rDxUNqg7XiF0xA6xUfmO4tHLMrnIJVcATrq7K5bgpA6ygmxINKjrKFpAs0hXBgdLbny7QeQGzvCvmRHyUZSED+lL2uJ39YPdJIZx2UcBRhNgkXJuQ5/nkumhQeAbE3D/SgMMZ0cZV32exoSZG1P40K4GWLHDqmllcb5cZwuLvR6Mx1zett65vwqEDMZVdr0YuNiFU+d3Vu5Q7qV7cBL/z89PAd0ZTGwGfmS6wYFs3n1Uux+ZYvpVo+bapO9lAt2hR1eVlRrbCLlgpuEzCtdE+TMwmGLcXHqGlx3+1/iOxkDRHfsE3vkDBpcf52ywGGABYeaDAldZdw+aDPvIL2Hf9Q6JjP0TJsdeRc/s7y8sUb1O8/Ryzwl0BsLP2QBpjPfz0LzWzR66UyYe+npV9+zl2hVQzfsM4Xm+FnNW752SrIcVbL1IcrE8op88EwHDJXYbis3WgnS6emhK8milqtfVcpuJssaxNNhYmbGjfr6BHNALAeTEvbHg89cliN9pZz8QYO3rHbMDDMfgvE2FOKDrA/IIBxqFtm7zxr/LGS+pVYI8tPV5L5wu9WTc9dgKKNl5IY1Pt+FlTPG6bC6ep9kZbzdkCdRn89f8t25Az7sdLx4k085zOh9uXiD7/kak78z0e+NmZ88H4Ez9Za+7GTbmv/uJ31f2xoFl/Kn1WCoC9ZXJWs43OVmrnebYZjxueVaEdCzoEAAsA7tK1BAALAK7oP+0BME++DICte6SCWPpvBgBrEOywDKE6FAD2tC5OFwBcrNJcpuJs3hfXBABuCn65AcxmRHEXqVqAQ4QELH6Xo4vKYec8e1N2a1CTithE3KnKfkiBZdxR+FxtSyPWU3V9BMCMePreYXLX3pwWvskCyq7x7EVZQLT+DFFwicjtEx1+R7bA0gvMOuxXA8vOPHVioWedgYXm6E/+x07gbuYDcwu+6MqTFA9fSwFwjLlMx344K28kp6c3H+oyrRpwF8XexpuPkRNn7oyN7ecdJGflHrUurutSWfYQ2x4QIxu9hkjrxsViBlYzXbXBY4WtIiz6o410vM0EwKtvzuIe4a78Wz9LdPaL5eW36wzGefQycTqpg29Jr2uysTC5ifAiUQWD1ggAQ+iM49+J6E9/YyboatRYAMPv+fFpD5Hh6WI2eHBz5tY+jzLkCgxWsvdT/zYFnklwlZLhGWZevbW7srPHp2j8W/+kNohsZBd98oRLO/4G5nUl8wCpPQfPAJb0zxqOq//J8sW4muWdZnKB3Ell6S75riH89jO/OdEn4q0XJl3A2xiz4BoBwAKAu3QnAcACgCv6TzcAzArPOCbYMHAC6r6cAgngVwPg9HwNgAE+2zLAuD+nTCpRaS5TceYChpkAlgFT+0YEK7W7YRhtVFDg/jyVCqebC3Smwtl+mtpVANxiAT9d02JHUChalx1jCwDzuWYzwbh1ll3vOAQAzDpNB/6KEnrB0cR9rqhw7/qHlLz7VyZEVuL1PyfH7ZEDINHVpbZld5kAEOYeC1hop8WzFqdJHND4/FdYrA5tBaV6cpXfi3cImwLa7fET760GVrn6z2Th421KNlvmo8X8OriNqH/z/PoEmLgf/AV1v/FrDDwU+9vMg8I5CFA+X1shfjJef7wYAPvI93uv6rfYDPidH63VRuwG+nOfUnWGKu7mU4rh0+7btQG8ae+JTYRqIazaABhCVzokYS6bHXb/zOc2xnejsyoONH+A2ddiVrUBYMO5YKJN0CxbL7Dglon5bdwmDZ8/cbrdnugfuu5NyoCx7/7sl7K5tiFAneqjcMfWBzPAcAmHKF/Dvl9kFp6rPvIHGQiORxRvZs/sYs78tQKABQB36U8CgAUAV/SfeQNgnmYVuegodWflAh0yCDYdEmdxfBa7urZzgWYHaKRMKsnf6jvIrzo7vyuvaZAnb7+6QPOmgw2+crvGBbkGswVrOfiFfaoYyFjnh26cf9HKmxjFQZqf0HN7LLCrFH4jbpuy/I5V35eWKx0ZDXfbs+WF+l9J/kkHjEzJ9+NhwPVFvZVIqa4v0l+h/qXXE0UAzD0Im2SL+/g3/2q9uNqKmSHPtiDmM15/jNyD96srGy7UurzI0mtnsCVNGLg2ZbDjNsOrj5MXX2IAHIEBdjxyOLZOM4JdbZKLtU2GzxIF59sUm5zV+9K8v/MAI5ML7SElG3/ZGPxCbdlZ1W7Ic7ZVvHWKHB0/PcUAD46pPMhNN27AeP3cF5T9DQC2QB7VFBWb2X9rKEHXBsC28NU8NsDyPW4G8zcTBFssdPSxt89lHprZ+e2NKQhiWal85tHX6w64KfCqL2wCgPkSe15r2n4Ir/hr/0o9OacEDV0IZ+3OrDpN+2uRIabmqcW4QgsAFgBcdyzOOk8AsADgiv5TDoDTiwvAFJheF2piYGPDMTMiXs+nJIpoONyiwWCgAC6pOGC9kuAPFsGKEResWGQbHJvvzaeJDzblSc/VIk5FeXpVntiiPL54KFzG2gKg6qGZr1P+CizUbBGu1A0WwMZxKA6C0oe4SNGSuqDnmRhdr0L3aF7VWez99KPgilt4IGcy4oA5rBbsJXL3NPsE8IuTkKIwIaiC5wEwd40W961VDgb4JWk0qps3s1/DepvybW+NyPOR/7pHfg/th7GEvMgO26WsHrA9xpq79g6VzxFH08VTVR3zC53xuTS90tyZpqqy4PsZbNSiAbD9zHh8gcL1P2cFRYzVCHkqB7eRu6Rjoudhf6uOEMaJNjOXxjom4nPcPvkHlav6vNppMtYwJBo9Rck4JMf3Va5kpKQLkNIMseuuypWs87+nGg/LJ4j6N82vr9r9gVW7T3E5DABGO/G7AwzYkhYAatJGeQAM1rsL0zoRx35RKa6XHHsGAOsyTnlgbJ9SKcPMccCKg2/qxlu7c2uBJpuZ5z4/UHdo4YHR4NFTp87ySmk85mzviqYeLRNeBeeIRtaG2fJJTgPF80Dd0Iy6xrDL3JIFrtpgN/MGijRTxbZuWRd0HuYZc0ge4Gkj73b77XUAPA8V5rKuXWn/OYjAXtN5gFPjFrGJSUQeFkAghMZjBitIXeR4HiVRyIuPMIkpDEP+UbldVcJorI/GW5vk+S4N/B45vschdWOIIgUhf/ZcjxKAaoBUz+XvsfBPxbQsxelZHaEsRlSJByGVj2OSyMz90wFDPZWePstOywtEwB6tiO27KqYWvzM/G4al1/c8gFAw3LBLZh/+Pa1X7u8T58Xq+oJkPn3fL3k+yqolzRgMz2bay/7O6WWg5huh/DH13B5jQOSJRnx53+u3ui+ury6PEkAryxNdlF86+7u2X63nTdsnGAZcX9Tb8dEP1YYN7IH6q/IV2RUE343kLCn2EYuuebG/9liainWLtzLAPS9GoeYCZaosuO6z/2pKxKjm7WqdZgO/JB5TeOVPVQoB6BfELnkH7k+Z1nmA8clY54CiK98smUFmj1zEI7srb5z7wtdmw8+d+lPynJBt4fs+z/v45A1RSxcAm6FmIeIeyOJwF2Er2nhisQAYYM+kbmoCpE1P2+cAmOcZWwyNAko2nmM1a1sBujEArDUSJ0+y+yJUwQnphyB+11HsrXFRZolDNY25t/tFwzl1wg6bVjyut0S0arG/C9gYsJ/dJhZYAHB1b+sSIlZ190UDxEoAVlXAjt8vun5d8wALAFYN7Hz0k71GGSXG20SXz2a946F3fJgeevDDLbpLNwYYgJYXg/C+CQJe6Lg9nxdCjpPQ1tYWhXFE47EBwMgD7PD3IC+DbQBgh/p+j9ks5O2FsjPnDaaEep6vWGW42roACACGysUaz9aJeArrXT7BKvCLfLZ8v5J8wov6Pg4jfi7qZepnPvF32KG4XDF5OgZRaRs7uXroeqm7W1rEpr6ofdn9lU5WmV2UCBbOw2cR0178d8RohzFSwLB0OPnaFRj3ixKkzWp331rX4ZHYeJiyW3W9lV2UBFCbepvywQUars+m3ikABgMMAOz4xffHxLH6FnJ8nc+0zYK87owxEeu2nQK+uTPOFeWZCYAXWW9THktkJrj8Rd7AgwK546ymeXbnuuj/p8+nMXbJ1uNaebdsK20SCKv4X820NmWUStrABj+vvvht2rp0NlXwR2z0ysoK/wyWloiwMQpWGPHsHC+NFDEqRc6ibEVbT7Mgz8IYYAxWLTTVxtV2ov9CVRlK0CVHbQY4r75cIyVT3aGfP2/K7ReK7BDGggbBihai6ureXqNwdl+EGJbT07nIGwLIGo8qP2WWiBWuaMKA2wC4AVCdCEvIKUDTMvIxa5ssao7MuaIno9camVMAcLW5BABX26joDAHA4gJd0Xu6AWBbARpMLS9ukoTB8DiI6OrVqxQlMdZAzATjUOyvYoC9JCaIy1CEWN6E+l6P+ssDWhksk9f3KQ6QagQkmZt+4jz2ikWaHAoLuEu1ICzPw6rS+HRjABUjXcQUgrku+z4JI/6eY6EB8AGsrE8w3WXX+/AyNAyhzRNp92TFhNrlU8xytlw2MdSz62HKN7t+2H7ABkJdwDh9HjY+sEFigL7veuR4CqCbjZAu968C8AxEtRN860/thdCmnOE4SDd4TL3ZKwXtTtgQACNcYF9vmQaHs7yui4y5K4p12/E44FmLzUUt7vTMOckABzS8+GUVtoBZaekE9Vbnz7TaMYHR1vMUD883CgXwD96XiqK1AWqFLw3L/lfPP0fnTj9OYTjm+R4LNWxsHjp0iI4ePUorB/Xi24Bg7wA5WiV3ru6YEy6gL7E40xQAXjpBBIViHE36S94F2ogcNWX4tEGvBQCMquSFqAiu0Hi/G/fwebvbzuqQ+ThgnX5oLgrYNdfcU/OiJYTVxBXb9IvGG0MTwnQXiIYKgKp8xJYqdgNQXbPqfFpegKupGJYA4GprCwCutpEA4NkWqGTgxQW6IwD2EKQfcDojMLhAqWB9L1++TOubWzQKlFIq8plyuhe3xwCPBbCchAauR2GwTWDCgmjMjFd/qUery2v8uTxYYfQGZsx8souo8oOmJAlK0ZfLO/YFNKbuM4tkgMG9lgEjm+GFnUxRq65T58W4ZBLAJeZ5hpk1DK4GesyoGpNUM8ClAEznAZ5yvS7ZEMgDaQD8AIG+YLpdh13ejas7Nkz6HkTMijcYql2Uyzco3LjDBohrXM/blw+u/sbF32x8mPpC4Rz2KKp/MjhBbt/KublA1oeHyjxc/dq+y7DQe+cPT6dkRiQwcAAAIABJREFUaQpoplw4NSAqyNWZr3cSXqZ488k0hRstvY6c3nFVqzkyrRO2Ru7VMRa2DbZoDsAtXiktz3VjxBLc2bzyCr387Df4GQDAmPeR1gu6D8eOHWMQfPCQij/kA3G4iwApE6mKXiEavbpwANwIRFt9fq8B4BTAgLH9wv/VLGdwXgEZol46P/hcNziK5gwbAI/OkaOVjtu2TeOpKa+UDwYWug0tVLBNOzS122RarTNKBAuHlY940faYcIPeeErlIq55CACuNpQA4GobFZ0hDLAwwBW9pwsAjjl+EQwvADBA7WgY0MXLl+jSpSu0uT2i3mBA5Kr4sF5vQL7XZ4YPwlOIj/WSkOJwTOE4onE4ojgE8wXXZgV4zeofvyssq1xi8Xf+dEwe4oJYOJbWLXIdzExTzRS2c5GuArJg+soActX1Dhh0MJBmeZwC3CIAbANy24V3dv2qnh+zaFP7A33GTPC8KaLFhXDHVEyn/e0rr4TYVKejRi7gsvtnwnCzzypbILzlnT9ORH2+sEncm53Goul1E+k6dJGb3KOWrQGyjv0Qn1qUI/fqhRfo4DGl6tt0gTczlZIpGNhBDYZNaiJ6AHZWx+mnvkAbOvYkdhy6621/iwZLiumcK9NqMTsXX/lLeu30n5d6utg+HUurh+mOe/+aKvC8XVEtRnQ82qTnv/dZ8n01929vb9PGxgZrPSwtLdHy8jK98Y1vzMb02htUHukF2oqCc0TDs4sHwC3dbPcsADYdvEE8/RT7CUGvpR3akAP4vPvvkXP7O9U8MXyZnKUWDL811xTOTdb4L52/kAcYatR9HZLS0JbeL3630Vw2lRd9/WkFwHEcBPurNsDmOi/NMIA9nzaNAxYAXP1GFABcbaOiMwQACwCu6D3dAHACkMqCnx5tD8d0/vxFOnfuAg3HIYPffm+JyEO8L2J8e0rllxdM7NRM8XjErlNJGNM4CigahzQKx+z6HMQhDfx+oQt0xPGrYalroFuRhobTNanw04UwjVUuzEUu0lXXmfIyvJ/JkBrXa8Q5K1Gp6fO0+FUqojVtBzCUZQwsVLS7eFFgY8SoO+YBMCYvW2Wx/TRYfGWZyHW955WoZNe7gVrAwU1Uf9rCbUUibgcPn6C3PPDBdiDHZk6aCmcVxbvl6squfE9+lujiqUYCVaXglA00pmcf+xoNllfp1jc8qJ7axKV1FgNcs50uvPocPfcXX0zbae3oCbpXt0Fj18WKZ9pAaf3yK/TENz9T2wX66E23011ve78q5wJcUW3G55nvfEaFsIBpjiJmgBG3qgQPE7rvvvt487O/cpic1TtUmVq6DxeZbBpUPrMYAKwL0KX8ew0A50FUkxzJbI4J9/OzaX7kpmNyqm0RE3tU9Rc+3vrAbO8P/TWAl7vSPM3VlCt3zblg4jQwnttnicINosENac7dpjbgcfWVX6nPwtvpj/BsAHAcAOE61KDNBhjPwTffSPQvLAGtMrvY75Phy5QgJrzmIQC42lACgKttVHSGAGABwBW9pwsAVkq1vQEErzy6dPkyvXjqNL167jz1Bit0w403UYTYXogwQTAGKs6OT16vn6a7SUYjlcs3jDgWNApC/sTviIE8sLpWKIKF7xH/OpkLd7K6VROsgofZYQBx4YAqJAxnM9AKYBWL18DlO/89xL0Mo5OwS3Px9WXltV27Z6LU9OJiEDfLfvYz8Qw+2gTAOugbYIBDimMMVGRT8cnlGGikAYrIQ5qiMno+135ZjuPJFjS3MK1hvoUXQpfyt5+asys5TRhi2lEXbUfWJS+p9/Fb3krHbtL5VBsAwCnWAMVocL29gEfaM89XjF7heGkIwIoA8NbGBbp87hRdvXCG7XLsxN104y33qMc2KD+fby3YXnnhz9h74uCx19Hy2rHCelw5/wK9evp7HPOO56O9jp24i2482bIMVR3HZlqH6/TcY48UXDE9do/f+hY6etPd6vx5umWbElgCXS8/+yhdvXiGRQ5ZlND1Oef7aBTQaLRNb33rfTQY9Gjp0G3kwC2zTXs1sJXK1fuXiwXADfu0Xfy9BoC5bJbAW+P2mQBh60T+gVZtPKFkXNXeue+T0auURMNWABi3av1siJgFGxSPLpFrXooQnYL4VJvNp3/6PEUf/9v1cycXpT8C+AUIbjH+J/pnXS+HnCt6Mq6ft7xqfVYZw9iwr8z7dEmDVG7R3W4/AcACgCvGfDcA7Hk9CqKId/nPXThPTz/5DLx66eDhI7Q9CtgVjhD/CxdpH+ky+pw2CZ+Y/MJgRAF+hiOOBQXzidhHMI/4HelhVg6s0UEAYc+lcDSmURhQ3+2T1+8pBVKIJiFtUKzSLZnk6XCntZk1filZTBsnCgKVCodsiwnme+rfDQNnWE7jMWt+Z4aZj+YAGHJUTuTol6e6nlMzIbZZxzjj/rGr8uvCMiYvLM7jHMwQ1dYhzvmG5o0HuFhrcTLzfcoqOspeUOvmnMwa3McGFGrBMraPvhjPMs9U1VZMs6k/NkJsQG9vAOA5E/JbAPrs167qx22h8+nC1R3nYwOFxcw4DZdytedPPi+iKBpBSU21v05rxfdg1hs5mlRDmtaBx0LEuYu1IJuuT1H7lf896zdtXqwqf/Kk/fLPwwaIsaexHz7fcO/7UvfnRi5utmiKLnRTRsteMF489yytrB6lpRXt9pdfnDYECzYAvnDuadreuEzbmxfSdjf94Mjxu+jI8eYbAFw8a8F27sxjtHHxJe4hy2uHabBylJbXjtLS6hHOaz4ertPG5ZdoY+MCh2Yo0Ty1IXXLrffT6qoGzXUXiw06im3nU099nstje1tgOGHTSG3iYWyoUXrrG3+YPG8Brsam7Jb9Lr78JF14+TEKg5iiOOB83mE05lCYIBzRD3z/D2L6J2/tLnJ6Ghwt2Fa08TjbCovTNA8wQAGUknE0cE0lWwTL1L9D+RcGgPvHiQYt8yvnAXADt/mp3NDmfdhkU2qWjavGCdIeBesUjjX49FbmA4ARx5w74mCdovFVpVuCvNJQ78TUHWP7VrkZm8MWn2o6r/K81ETHwdqIIpP+CPY/oET5cDSO/7dBdd02zOUtT4avpM+vArhVzbzbAKqqfPseAOvlfz4Uy7RbWRpRtk0FY1TZfl3cB6sax1rvt65fxTOCcJy+d01612x9jYVmRXKfrvXfA/Z/5NGP0ee+9rHUUodPEvWXazSOdcq+TYPEDG9E1Fsa0JUrV+jpp5+hcRAwAGYQx+BUKfuCzTMgGLkikYJmONxSoDRSy0t8AvgaAAwAN1hZppUBXKldisYBf+8jl22vn6ome4lHIYWUBAA4Efnkk9NzGGDid4gd5T8BLD1PRc+iCKxpHCM2GbOC+rvLaX6U+AzUp8EA4RO/p+l/eB6Yna7HxCrP+h7Ab5BoBlinveHlbI7xZbAGF2YNhG2A7CfInawW5Ha+WK6NHSutr4edcB/YQ4mIAYSiVrge8cio17RomJOomG2ASiQOYnDJnGUmUcxk8Awm2PUA8rFwUEKhYHa5yB5RyDHQ2HDIEjWxXJe+D/cZ/Xter9lxYgqCTcbQCXKyahAM0I2+h+pDZVpz1Lp+RBHqrRE9e/A3SkCWjVp77mnrQg8GXbmoq36V/zTq6AgYwPf4XDpwlG6/692qIA0Wq3y+tWiCei82ovg2n/hJ6p99uNasZYPUM899k65ePjPR7isHjtHtd/8g36upC6597+ef+jKNNi6lOzzoPxifzADfdDcdO6lS6nRjgL9LV8+dSsc7+mHaH7njqHbBPgp/oo/pcXL/2/9mugnReKFZx9JWWz3/xBdoc+uSnndYIp3HH1TgUyV+J6ZDR2+nk7crZfDGC/A6ZcI51ibK+bNP0vkz3+NFACv/j8e8EWlyA99zzz0KOBxekCiXKbMNBraeoWi8sTAA3KWt9wUAhk0bpPCZyaDWBU941iwADIAbbmY9Mtzi9Fb5I5Vw6AKA7bzGSEsFZtc68hoVZQCYLztwt9rYbQNAa47BSdftgOjqM+rK/lGiJbUR0nTunYrprtuGlhcA0lEliAXXhwDgjhojOrTEADhbI8UGlzW7zdRpOjELz9n2IQC4nkUFABNd1wCY0xuFIfWXllgE5Znnnqf1qxu0srZKYIeR6whucYj7xe+Oh0+4uSrWdri5pf4P7JvEFAZjGocBu0AjDyzy/0Jd2geLiZy3Oj8w+E9OpaTZPpM3FngOUNrkVU3FsoxoVu7T72nmlQGeEtdyLBdkk4fVAExAYuOSzDAZwJVjcCcBqPldfa8YzPwnSrriL7HLIB6J+oLxw3lKVAzAXLtAG/GvHNPsARKVAGAWptQAOp+vFggRoDJllhkNesRx3XiemzHRjgbMqAfspBjY7HvD3OY/x6OQYGPEfuN8MERgijiFDKfU7KV2SZlOXR/8jv7FiZsSbEVMu4K7GszG6B+OR7HnMvjFdfjhfpKy5DG3VYR66feSh/u3BMCYIo0LfVsRNZSHsX6s7J3/hKYJ/u4maBf1edNtb6Fbbn9AzdB1Fyl4kR65j1hohY8xXTz3Eh298fXq1yaslg2AzjxBrzz/zZS5RzutHL6RXv+2v95qEWYvpp/45qdpuAFVU9Xu7KmgPQWOv+4+OnHnX2lsA77AYjnOPvN1uvLKU5kHQ24ji/sRi+1hgwW5yVU7rR48QXe/pZnQFC9a7/4g0ec/Uuvtam8GvPDEl+jyhecnNrq4/2k2SgWCRPT6e95PB49oIaIGTCeXreYGiA3itjcu0MvPfpk3MTc3N1kEC/M6UiHh5+abbybHXyNnVbP1NTdsutiKtl+kaHRxIQC4KajIN/Q1CYBtAGkq3MD1Pp9KhzbKcyPbNjUA2OkdbieCldcEmAcAtl2Qm8yrtWYFfVJB+iOO/TXuz02fbecibvBumezTW8RCWAKA2QKVDGqNNl9oDLAwwDVaoPgUAcDXOQD2+n0KhkPyegPeRTr7yssshBXFAC8xLS+vMHML9WcGsn6fWWBmBcijYDRmgIJBDvZgOBxyWiWAJex2GYZWzSZml0p9YjEMBpQZZAgmxQBkWKw65GFhyLk6s+QhcO1VKVazT4AwXmADGCdwwQYiiRSjmyCvZT8FvGYBzK7Kaeyr4RebjyOUZeD6DOpRf86Hy1S0Avdm8kzdrnMTKtvQuGrnSFtTGrOzl97DcskAuw5wiXqyq60Ld3JsUihGFRsJtkuucrnWrsj609V2s2OWbRdo3vxgkTQVGxiG6nnsCt9zaYzfmYlWrr7G7vwcJ6aeP1DtzhXIvjfP4/yjUBJHTdCYvT4CiRlg86EzMii8Gyv3ZxdARh3Gfm0YXO6D+gGtATCntimO8Z7lAn3X2/4GHTp6m6pAk0WOtVN/9eJp2rr6Kp244x3qPg2AtL1gHW1epqe/+h8mXOBXjtxEdz7wY3zbpoDBBsCP/elvEY22uf3RnnCRZzV4J6Gjt91PN9zRfBOAy2Qt2F967BFaf+1Z7n/K80ONe9O/2MMB44KwuaJc+AGIb77z+wggvJHtsGhdPlLfzdGOVX7uG/TaqW/zBlW2IYDNMROCwdtFdP97fqYVK802+fdZTumy2czeSIGr8ekn/gvP3SYNEsJejh8/zmmQkBKJ8+/2b9gxW3EapO2XFwKAO8dU2zGzEAsaauGiAoPDruo9iN1Ch99vhvmZWFzP0wUaZWnCAM8CwA02X/IAit15ax7zAMC2VwxtPUMUbU88vTED3EEIq2a1J+Yw2tbpjzq6P+f1F+rO3QKAVauZ8VhHxLJuO/MSJopShlYY4CaWy0IeWzPcFY8TAHy9A+DVFRpvrjPA8Xs9XgRdvHiZ1tfXaWNrk1WgOc+pB/CrfgCEWQwL7p9BTLEGvxBNAaABYFpaHvDi6aabbmTgFLO8P5hR3SPBXkaIwPEUexqEKh0T2D64WwOgWnl1TbohO+1Q7KiJBa69TJJCjToCIwomjpfK1AOg0vk3jQs0u/7qmFnkyTUxp82GplpiM/sYqVhclIUBMMTCAIB1bLOZXOHiy4eO6WV205ijAgCz0NJE/DPMGZHD4Bu2w3Md8uFW3kMKKnCbyDOMPLTK5du4JrNLsk5j5YRg5ZTLONuPAblyKcdnEKDdEha5MmJXELkaDJbI6/tEPlSklQu0fb2xfwhxHS0OZbcL7o9ioT/BdkPYDu2+vEq95RXuiyr3tK/6hM6bzKViV1ZtSrOBYG2U1M22yv2RVL+cHQFeHVnM7aLtOyvPK+yGv0NEznwuH0eKIOW63Mgd0wJU26/8BUWjdVq7/Qf4PnUXO2kft+IGN773KVU+7TLsH7qFBrdqN9ymMcBQQl1VaYUuPfHHFG2vc+PB9ZvjXV0AYKLB8XuofxPcapuBd66rtWAfnv4KxVvnmIbnlGK63xoXY4wD7MVgHCQ+8percbF86/vI7Suhmdru47A/1GzrqqtaYClaP0PDV7+txh17DWBzD6BIxSAyKFo+RCs3q7QwTV3jeePho1bO3orJbEIJ+rv/mYLRBs9ZmLMPHDhAhw8fJm9lhWg8Jlp5Y/PcqB1sRcFlijZPLQQANxpvs2xos2zBRSLLXXTW6bsCgGuy9Ka8M12guwBg2/XZNsoMN+gUAPdvaJ0HuFIEC55Z4SbF44vkxkNyOPXi7Bhg/qKLEFbFuJtpc5P+qMNzp9yfm8wh4gLNzSIAeLrzSgywxADXmdL2bQyw4zuc+gKDXwleqd+vXtlgd7jt0VDX31VMMNSg4Q6NdEgAeRBPwQ4Xi16F/L0/8GltZYl6Sz1aXR4Q9KAdxAVrwRflSqxATZ/6lIxDBs4MZh3tGq1dA+3duCkASMQCXDjcGCCNA1RTUIzzmcHIouzYXTUViwIM0WIzRY1c5gIDDAYGnFMexToGWrs1GvDLLo4a+LJQFUA9Fr/6byZ+tSjSxOx8GQBsfzLugtp2MOa4agDI/tKAfIiLcTxtwm1VdLD7cICczWoBnv/BddixZHZbA3zUB4Jpfr+vwG8CV3cA4MnrGbAi5ljLb5l7m/NUoySUhAmNgojGSURxz6f+2kHqra5Rb9Anh+OH1TGpXG1coNWGCX/fEgC7zABrZhpMZUEseNHfsbFTzP+i3Az/lY3B+PeOkHtQp/9pulC1gF945lGKty9T/66/oRZzTVPTWDGX46f/hJLtS6pPYrPr6OvJu7lliiILAF957Pepn4y5fJ4e16nQxNE3Ed3QToHZBsDBS18i2jqv+pLVD414GivX82aU0jFA/SJ3QP5tyv25id3wXLrhTbWBps20J+N1ik4/ko59FasPVf0BRXpCcg/eRt4R5P9stilgntME3Nk2fPWFb1CwdZ5WVlZobW2N+hjbJo+3NyBae/OO2gpK0NHVJ+YOgBtvEs2aOPcDAG7gDcJjwBqzaZXbAuDCt43+Airf26+k8cApAB4cJ6evBekauF8Xlr+sHOEVovF5BsV5ESz1MsmEqJrMD1VVN98XuoxDZb2lDcj2TNAPql12EcFSzW6t00xbiQv0glWIKwbNwlWgRQTr+o4BDmLF2JoDsb5YMAYAJeMxxwWzOnMQs4tvytBCBAvsykjlkGQ203eoB5a47zGDC2asB5UXNwE5qQAZ84EAXSq20016RKOIIi2+gnsadzF1YygvmVQ3uU+KKYwCBbQg5sXqSRoA6wVxCoA1kmKHVfN/h8hHmh4dhzxrLFaJQIw2tybiRPh8C+Qyt2oArw1+mQW2VOaKNpqMuAGn2lEMM08KMQSXsLGQqLydcUQQJusvL5G71Ge7MSOLuOuCSYY9QsHwQqlZu6GbT/McA36NIivs6fZUbDgznmCB8antnQJd/Tu8A3iRosttNguMUnff8WkcxQSY5A6WqHdwjXqrq0SILUY8daiuV11UOT4rkbHJo5ULNLvmKgBcFANe9XeO/2YRsln8r2IZ2PEWgIdTPN5F3mo78Sd7oRo89ml29evd99OZIVq6PcbPfJaSrXMpAHZuvJec429T9224mLZTsmx869/B4Tnt/+zyz5oCLjnH7yU6/tZWz7DBW3zmi0Tb53kcoO+a/mX6nJpCXHJ6PrvWs/fF6s1ENyqmtQkoSu3/ifcSnVX5hCsPi2lPnv20srHeaGBVOcIGnQ4DOX4fOcs3qls2cY3X8YS1mWzc3/ImGK+fpnj4Cm9sQeEfRxSqTcnB2nFylpvnZ+1qq+jyn80dAHd2f4Zh9gMAbtB3psCYqzaMmyhtT7jQVg4IfQJy3oYb6bvYWTpBTk8r0TcA3zyGZwH4GuVIRq+QM4Iw3Yxj7fXNvR5qPJNPKYr/7fJMW/0ZmwymHev0hZI0SFXrn6oqVzKIVTdY8PeiAl3OcFa2X1cV5Ir2FQC8+A2I61gEK6ZROKLlZaV5DbALN2QwAHBNxYEFG9g/gCz8YMIwLA5AboQYYNehvu9TbzBgwIt7BMNt2h6PaNAD8+JRD+JGWHxGIYVJzAtjLIa9yCMaZeqjmHDx7Fm7cbMY4JhBecRxuPw9RLYAOiIFkpjVZvZNjTQb/MLxFa6ZZUfVDuBoQwHgNOZXuz0z28v4Vk0whvlNz9Og2HxvM8ATok66XjY7y0w5x/8S+YlD42BE4zAi13dpaXmF3GUVRwu1Zg0/0/ynaZ7aBPHHCbkjqDSpjQOzeZBngtHm+Bv3C7hFAgAD2AYBUU/JSDHTmQPouKYHUS6bHbbqA1ZVMfcJhWDDVleof+AAuUsDGqPfRdhAUf1QMeUa+M4AwG3ek6yKrVPQVDs7z3aSjuKxFgFTfSsPxBmQQUyd1YgBgO8lZ0ULVzVgOiYEsMIhJX/xKe5T7r0/QeSrPt6EAbQBUPziVym++EwKztwTbyPneMP4WNMAtmv1Nz5BPQjpQXVcuz57rCbuEB1/i/rB0RBk2wA4Of0FouFrmecHyz1n3gjok2ZOIXhDgAW++d0KBOOo2Qa2/Yef/iVaevxX63U5i2mPX/iv5Iwv65Rl2BhAjuwewUEcZXbe8P5WrvGpPeosdk2pbSAXXqJk63Qap2YYc94w8E8S+cqlfUdttf4UheP1uaZBajQ+ilp3ArycJxq9XNoPFu0Cnc8LXpv1m9UPENPcO6y+adKXoAL99n9QOR6SN30gDY8gCihZfwFBNnyds3QLOXABbvpsnA8Ah6MgBRHb6Pt/mZJjryPndh1iYEobbhBtv0zEIVrW0YWNrbDERKzujPjfxm2I51nzDPIqOyalVh0vIwHAqg8KAzzVcwUAiwt05cSOsfPRT/YaadGOt4kun81u/dA7PkwPPfjhOs/KndMlDzBUdeFOmhU974qbB17m4Qz6kph6nKo1VPlasSBXskzM3AVRyMDYZNYxMb3mE8+CKm6wsclu12Ag8GM/I2VM1Aw1AdQUM6xYHzBtzABbAJiZYc0oI24ZB6dq0vfCdypGc3rys4GvAXZcZywKNUPCOXhD5bZtuzYb8MuMF4Aokz7asvlJlhkhTR/mmW5+kAb2xrVbfzJwBugE8IU7ud9j13NCuiluFFwaKHEz1JpjdLNPAD4X6agYMDBFm/4YW+IZZgGHdmHmV4u5KCPimoyVnnDP1qwvC1IDAOt2meg/2AQJY9rY3iZn0KO1m24iWjtIcRhQQDH1l1bYtZ7bZ6LXGxfoLN9zi4HDl2TMcvM80Gw4R8VIF4lo2THrGAfeke9XqS6IqAmQslmWZP1VCh7/DMfie/f+GNGSXjg2YSatRU909s9o+OK3uY8OlpfIO3kf0Q3twKnNANOz/4mGVzZSF3OIYBn1cPeWd5FzTG8ENGV8LFfw5JVHKV5/SW2QaAbYeEgYF3yo0mOswl5IyUZ3/2hjoDnBlDUo7wRYf/lRcjbPpiERyrsF85JLtHyMqEv8L+Kua4J57nw5Madk+8WZQ8g5CDd1NSfXBZDzsFW8eYrC4YX5AeA6QKDOJGIzbcg5O36t9KpFA+CpFEQN+ibP4LYAFtIHeauN56Y6ZuNzTr6Hkp/6wwwEjy9RPFI5Z92V24m8lcU92xQSZXj//zEJhCFCAuVqGwRDiRmKzDjm1Xd0GSYY6znF/2bZAQKKN54nd+3OdNwyoP7qx4ke/cfTTfW+j1Ny/99N24QVoK10VcIASxoks3blMD/t0Zd6al7vDLAh0HL6PIbYqhw/dVKYaNwD2xv7s7AiyKFpZ8ja07E58bplgJUraR0ArBhAZlNS/AgRl5jzWCaaITSuvjjXuM7mAS2DGQMCE4Boh8YbmzQeh9TredTrwQVLqQqr8FkIxSj11hRlIF6UScuIgZGj1aPrAmAWSWLW1ktZD34Oi3RNfhpVWVaZhasrVJ+1GjLysIJDNtfx97geC30Wn4rT9EFY+HMaI+v+5nduB05PpNVrkZhZbyUg7RCzlJwaCO7Kqt6sLgxhqjBUDFdvQG7fqCgrLBsiDRWLgCl72gAYv3tJTD6YcmaAWRVE3ZPFxCAVpIAr3OJ7nk+ETQQtTqZiLMG0qRGYZ42N27oBwCY220wM3A8A3JE3OgrJW1qiwdGjRCvLyuUejqHMNKthalSg+Vn2hk2jbafpuaFKAzyvPjh5ByOiVVwIu7680LvhPVmaiyaA1WKe4lceo+jFbyoxunt+tDMAjl/5Ho1e+g5XjZXeT95H7o3dXaDp2T+i0SZCKFS/xfgwquL+re8kOopFWjN3Sz7fAiHxa98huvq8iv+13KDTGGCMgzBUIQKIXz9yCzl3PNR8YWszf00Ya5tdOf8YOZefmg2Aj7ye6MjdqlwN7j8BNtteF48o2XhyenB4q43TH/FN5mCrePgyhZtn5weAm2wOlC0h9jIAbtD+qGKePeb8uYsEwMCSSNf1c59KLRxtPENOEpC7ukCX41ntafdRfA8mGG7Z9nEQ8fjNNn/Kus6UzfG+X0cKN0RC3EA00OEPDdtxYjMLbTh8SXltQL29yYF11YYuj76ucgFfcf9KBrFJ+RZwrrhAiwu0zfzb2VtSwq203+kVpADg/ccAZwA4a+EUW+j/QLzKgBvl8rjXAAAgAElEQVQwvanoEAAkxSxug7+biY7ZTwDgMOGFZwaAM+GnDAC7zKCOtrc5xrjX9zjdkslPy3lmdfoUJeUKthKxlBEEkFW6IwZ3yvWZ3Z4NA6zdcVMG2MS2AbQZRtZz1X0YEBcD4HyaG6R5Qox0FIzSND+mnAx0NQDGdcidbIAuf7Lyq/pk+1tpUVRhNBAGIIZebQiQqdI7od6cJzkOVbonvLfHAYte9QbL5CAnMoAqRRTy1RHbM9b5gHG9E6n7wI5g8H3D3mvgy4rWOrYYbHkf94M6M8rJglqarjYAmBW1J2N8TX/hAmqG3QDh1E3auEtHEQte9ddWieBe7fsUcfw4Zw/mVFvcPnqrS204qknb5GVu+15EX8YGTNlRCoA59lepSBcdUwD4xAezUxvE7NqgL3rpO5S88pgCB/f8SDsAbC8ALzxFwUvf4nbH0bv5beTf1MIFGq6QP/cFVb9gg+jFL1LEAncjigJsp6j+6PkO+ScfJOfoHerchqzVBAC++DglF59MU6lBCyAFw7q3og1Nv/NOvI28m5vXbYIpa7JAtZnW9dOUvPYtSzMAfRsvUJfoxINEK+3jf9mOTcplt1URAIYw0eCEaqMG956HrZLxJQrWn5sfAG6y2VQ2IewxAJwCygbtk1bPrksItXa8PxbIAJsH25tC4wuUjF6bAMA0r7aqeDFMxS6PzhGNzmdX2Tl5m85RRc+2FZfDDXIM6F6+RalP42jifo7z7XYcnycKLqj7AAQjvRavbSoObKoPz1KCjQDrEAAsDLAwwGVjRwAwrLMvXaAZuGgW2DTxBCOPBb7Jbcusq1ogs8stu+5qAJzLbTjJACtFUTbShPsvgB5RPIooGI6YMWZ1YVYWVgCHxbCs68yOjGGj5weAs5y9VXEgsAHEYfADgL/cH0yI/ORVnll5VlVioi4cD83GVLGhBiCm6smwMaCscQG23LzZ5VvH1WKjobc04B9maMHUJ1qRGnHGfhaDa67DOeweygBY5xFGOiWL+TUuvctwqUZZDfObppkxDDDD8gmRq1kAGDGwaZnhMWBAiZPQ6qGD5K6t6dRNCJTtUQQAHMfk6zypNgBWaZ1wKH1l45VQ9Y6f9T2DYHxh/PRznzEEwkqSBDcCwFBOP/4BLkbTOC8bVETPfomcK6eZ0aQ3/612ANiOAb3yPCUvf5uMq3DvprdS/+b7lbmaLKzzAPj0l7mdWaRtNOb2hCcBp1J73TvIOXSrekaHBV988QlKLj+pNloMC4x4WqMKbXqK7m/ene8l99AtzZ9rx9g1SA01wXiN14le/FyaBg3bOzyusLn3+o7xvw0FvdgAtkDX1e9NDQ9n5Y4s/rdJG83DVtGQxpf1Jg82WwFGeip0oNGGCfrkz/xm/dRVVZPIHgPAVcUt+n4qbc72KaL+jTsCgPPCW/Hmc7sCgNk2eSZYi3Pxd71DRMsn1XzdYMyXtkku3tYxgNsSwGq8AWCNN85Lbbkwc1kAhP3DRJ7Sepk4oi1KgsuUBFdmFlsAsABgAcBlI1oAMKyzfwEwr/3BSKpDYQuVF1XFeCoGmNMYaQDMbseGIXb9lF1hF2hXgaHUBdofMFDme+dAIG4Rbo4pHI9TkSWOmdXPsYW49A14kZsCYBaCUoJQaYwpmGAtgsUgD6qzSNs0gwFWMcC63vmypQmLM/CKZwP0GvCLcjJAxGEpPKsYYM14a6CbxgBbv/OjiwCwbgsAYIg1GWEfw3QzmGSm1GMG1eO0RBDTiSnSKacAus0LjDcVLCVm9TsExBQzZzO/tmjT8tKyWrCz37hOXWTirnO5ie3YyxQERzq1lban6RtoLzCOycCjg0ePEEH5GWAJLL7f47ytYRiziBb3Hf5Xxf4CAOfzAJcuOgq+NKm4VBJpuNhPfzIpX/I9NhFM/571GJsBTtwV8m98rxpZHdIWRU98htzhZWWXt/04EcZYgxhNPtkGwOuniF77LgWhEqPzb7iXBnMCwHgUbxhpAT2kScMY773+PeSsqLQnTWKh82WHkE587jszATD3GQBjHUMDV/ve/T/ZOP63s9CQBTTpmd/PXKCRmxhjePkGck+ovMtN4w3teMKmfcq+Nl7/S3J0yirTj9vE/87TVuML35oPA3z3f0v0+Y+0mSKmr7lGAPAEawjV4M2niCDOtxMMcE65GW63HANslIt3iAE2jTvhsQBbIB6YJ9csHVLj+bWgt01oAmyfISe4qs7kWHt9NPAMmhxvAdGmLnvN3l4e4qMU9Lsc4gINvdBs7Yx3n70mqxJZrbK9dtpK18zmfPOMyvtXxKBWtp/EACuTiwv0fnSB1qGfIPgY4GR5VZU6LieDZICk0ovAsVa/G3RcLmJiVTyukusGMM4A8Dhzgeb4V8OC6nskDo3WNykOALgdBeQcV8XrkcOuvUZcS+eSUUBQx6bCNZhT+ZgcwBr8GhVoA4B50gEA1q66RpQK7KwBwHgexrL5RISzAXwGAAJYwuUYC2nj2mvSLHHdciDYpEBKXa71JoD5vQgAA/ByfCw8u4NAEZCWm7cBl/jsraxQ4vkK4GtBLXb5NJgVbaJjdFMGWLNlKjYY/K2aoE0eZhUfrdLV+EaUzBrgBtSZMqnxP50KCQCTVcOtzQ9zHi8ooH97cJkGhw4SLS1THAU0DkGKgZFXGys9vRVjdMKUaBtRpGlfzmVc9ZYo+Z5TSZVk8lX9ozjTbzpOihY8RtgMNugdIvfou9WZDYVVJlIgffs/kqeDo90H2qVBmmA+rjxLdPExQsoqgFXn6Juof9PbVTm7MsBaOwD3xuYRNlpYbOsN7yNntSUAtt0IN84QvfbNCfbXsME8Z6ABMS4wR6wcI/euH25u/1yOzaZA01ZopdOfJxprtsXxKEJfP3QXuS3if/O5P7uUK9l8mtNqpUfb+N852iq48gS5icpR35oB7jA3zLz0WgDA+ZyxYH/hAr1LABhxwB4Y/l0CwFNs+KYlBGW7Qc8hjnxi02njaXI5jV6PnAMq/3fTMTzJpo+Jtp8v7vE2E8yxVENKxhen3J7tGwgA7rK6UJYUANx+EjZrzfxGTW2AX/HooGseYBHBYgvvYwYYLGLG/HJlmAGeBYANWGBpKGYvHGdAcYycsyo9UgqAWSgKAFjHnzAAtsGzcvsdXt5iJWOkROr1+/wZRhHnTWURJAAIW0HZMJkmxteIN+kY4DQFkhUDjDRMBgAzCwpwCMVqMMBwcdWSU2wHA3zzABipepDCaTRO0zil6VUMsNUA2ABhtiVceXXMsRHfMn835TDkqnJL1psJxgV6HKgUKRq02uAe8liDw0hboXMDs6uyYp6NWzIvHg2A1iDV3AvALuL47SxGMo2Z5pyp1u7vLIVq4Asrz6/tms0bIlqAKAXw2h6IG0e5xh7R0rEjRMt9cnp93vjQHt/kkkqF5cWqDMoLOaYI8cwAwLovYQOkjpDerHkQ0dBuGsPbXAUa7HnqKVEHAPePkgsV6DYudRaLOP7GbzIzlgwOkP+Wv91q4TTBAF18nOjK0+plHYaUrN1GvlEkbgCAJxZjiAF+6Yv88mdhiUQxwdE44L8t3/0Bcldv4Gc2ZYAnYveGFyh5+UsTY4QBsB7XaQ5xzA/H7yHn5hbA3gY9up3rKiJzW9tKuy9/nWhLy/9jrnP65N70ILlt8v/mytV08TzJRr1AZLtBtoz/nehXHW0Vrj9HTnRVAHD79eP0lTOUmGn0kjpvlwAwM8DLt+6MCnSRLSfiaC+o1Go45qkGnYu7Z9dvfq+1B8ATnjzhZSIok886lmBfFd89dZS4QQsAFgAsLtBlE7C4QPP6fD+mQVIsYRkA1qzeFANs2FwDgA0DrFjgBMCKGR8NgFMXaK38C5EoFiAi2rq0yUrADCYHff40uYZ3AgBTmKVF4m6eS1eULqChTKzzIeNvDBR9nz9NPK9RwTYAOI3zNQDZYoAN0xwbl2grbRADXl45E8XjII1nZNduzaixWjM5tHzjMWbVUnl6CCNxehWl2s2TlwGvFpBWLHLEADhiJhinoR086vOGAVIeuXzvVCWagbYqmIPYRb27yWA3FwfMIASsG1g/wxCzu71LYN5ht9D3afnEMYo8AGKPVaeR+xepqdgDwO3pWGXcQQFUA4CNCzQYYG42Xkg0+8RFBgAXXc/5pQvuqx6sVNSy/L+2y5iKezaH0z/SCgDbbm5JOKThd35buYau3US9u/+msm/TGDU7Fu3i4+RceYZNnMD+K7eSB1EmHA0A8CQwvUjJy19TQnjsneBSHAQ03h7y31beBACsRJ86A+CzX55mgHFjsL+GwUc7vO4HiI7crurVMqY1bcwmbpr24vrC40RQgsYIdz0KHZ/8O7rH/5pyNQHmNlhNkI5mlKX0cZZva5cT1o5HNIVqaato6wzR+NzeAsB26EBwkWh4Ju0Ss/6z8DRIpU/PfZkHv/GI4vVnyXW1EuQuAWBmgBFr2yINErO3P/LxibRGvBH0Z7/byO09H5ecukHDhJYadNO5aqIFbM+V4ColwzNKvwL1XlXzUpd5nGwBLPvBvSNKDKviSFAmCGhFw/RMAcACgAUAlw0cAcCwzj4GwJONa2ItFQNsxI2QewdusmHKeKlB4ZDLrqoKALucBkgt+sHiYqHr9lTMHwMuCF05HqdaoTCmZDim4dUNJXQEUIQYVu16y+wo8qba4ktWHmAGJjp2lcW0APa0UJR6lkJGYJ3S/MIemGol2pS6LFtpnbghZwFgDpeNOI6RXUQTUoJd/R6rLc+K/+WHa5bZhEmYeyM+2PCNKqYV3ucKMJp4X/wf5yAG2DC4sCenonJd6i8vkTOAYnYaIKvc0A3bq5vV/hvuPeGqDCYVuX7DEbeh77u0vLxKLlh7pF0KR+S6SAOhVKOVBLVKpwS0xPmeTQokzjWs2gDn+Rwaiz7hcVtzDjmAHaQ9chxaPXSYBjccgc41RTbRrB2ap1ldYzHVL8wB4M2mVgLhjT7ViiNIr0e/YLdt/Yn7IQbZtA/3G4B63V6xG5HjBpyWyUGaKVbw1qq+XEjV39Ky9g9T72gLBthmDkaXafTEp9hzwb/xXurd9oPq9g2AKlfbzqX72jfI2Qb40emyVk6Se/yBxvedAMCjixS/8lUV76Q9D1ihPQy5T/t3wgV6HgD4IsVnvmL1a8S1q7HE8dmqsVQ6rzdlgmHjT/wk9c8+XLUmVN/nQF3jRaoFmpKrp4jOf1dt6CD+f+k4eXOI/zUVaVQvWwBo/BqrwKZ9de3NRK7SN2h0zznaKh6eY5Cwp1yg8wB4lNksHwdm3j+cs1HnTzebmOlmqTE4AMrgpsZjrl4HnpGDF6N96xS54WamYbATABibQTge+HH1qVPvtM0DPKXkbBmk6TidzM/7lHrf4bBTFDUMXZlon5wAVjI+r+ZHAOAllXO4cZlt7xL0RbiyW0eMdJJrOr0a/q7duHlT9ft/OWsH+xrEJkfqPpUxpBUdsDKGtHYHXsyJUZhlcMhr1NSqfw33s1IXaONC27J6nV2EJQZ4QptI0iARHT5J1J+hl1fWRfctAOZJ16qZiofMXDtNjKiKswUAVmdnok5KtMoFeGNgx4mJmJEcRSErvjKwZYAXk4/MuWAXMfEMRzS6upXGm1JPCQQkWjmZY3I5HjT1nU7FbhgA80JXM4z6d7DJswAwwCqYUQOAU9BaBwBj4a7jI+GujfJweqCeRxFEu7Q9zKLGgGu2k66LOce2nQFyswAw7MkvD2wUaFExE9uLxRTq48JFnN2e9VrCAsBmXjMT5BT4BUMMxhU/OhcU2mrQ6yt3cRYWU3VVb2YlomXEuNjGDKARO61iiZUKL/qCihlHnmGHXZjhah7TCMJXjk/u6jINDhwgb3lAsadAdNvD9Md216t+a9IYTcQ26xummxYWkFXmSEgB4LFWUgfQg62gxA0grFz/OV8z55d2yOkdIL9NDLANgMeXKXjqdykKHfJvfleWrqhpfJoFVMIzX2QxFq4rdkLWXkfujc1VoO3FaAIA/OpX1QaWBYDRpwCAvTveOycAfImiM1/NROKMaJ9ZvDIQRrP0yX3zj6k2aSpA1q5zpVdNuoavU/zS51U50CcO3d0q/te+ZxJtkaPZs0YKyXYsaHCJku0XVJnZJfMtu26rJBoSi3MtMgYYgPb0HxCd/WK9Vt6HABh9pfdT/5acVZ1mB31v+zQl4VU1NrSH1lxdoNG3jv2QsulbHyDq65RnOStz6p3gCjlLt5DTIg1QGQDGo5ps3kyEKthxwCyGhfKrnMBNNxtNle37x1sqzniuALhIAVrnAy4E1zNCPBLkEkaaJlsMtN4ImThLAHBFDLAA4NJe1RngV/RZiQEmeuTRj9Hnvvax1FICgBcAgJmZjKIMAAcR0faQRhvDvQ2AtRtvGASKZYbrtgHlrkNJr9cZABtm0WaA/3/23jTIkuy67zu5vFdV3T3dPfuKAUBisAkESAIkJcqUCBKSTFMSLUqhsE2JDDsYYcv6IMlW2BG2I2RH2B/ssETKYZNfFI6gTIqWSMqSGQxSJgGS5mIADAKDheBgsA0GmB0zvVfVey8Xx/8sN2/my/Vl1XRP982ZitdVL1++zJs3M+/v/s/5HwEzItQ1xWTCRiHV8o4xqcADaEwuDACwqMAN9VcBFpMUgHRTKdI4URBSAB8EYNlPM0pDuDQcw1n9xVubktX9LC/oGLneB2fp7N0X2fQqg6nacshGqv8OdtoA7JzPGwMBzu1G6GAEANb465oCXK+9yHp5fEDp/d87HSwaAFx++f/iOtTpW/8ixeekTuvk0Dwvp3j1xX9FqUVeAFb37qH4EVGWpygSbQCMCTHnxsy5uTnn/EcPf4Cii4/LyZ0Sjoxjffffpv2/8r/KZ48vUfH8R12JLYlSQH9X93rkiOP3849Q9LgYkE05ph3GfO0f8dq7+Movy34A7B78Lop2yf/11Nv8+DlK9rW004RIgFo75jeIjbCwLC5SdCDAcrPbKr/8pADwubedjkMxJoJ+7sdGA3CzzWqmQw0nULQfIoZuqgLsA7v2TIFf1HstTgSAuU3e/H1UvuNDNcgevHbWl6hA6D0YfP8hihCqi2VCzd36+TgkArjuP0C0FIO9SbDqg+DxC0RrcdqXa6IqiWTXxeYj/+P4KBJcS3/3imsf5D3jXsUT/phwgvq+w+RcDdrbAPjgrUSxlqLsa1crF2YTFcWaysMvBwAemgAICvDgZT5nhQDAmpapIpilOvIzhYWqOa0rnw0A7LXhaSjAHPLsKcAx1NN1RuXRMa1vIMxWckJvSQU4k1BuADAuRgCi5cVAQaXl0pU8alOAWaFVjbEtxIa3wSvUw5/NCZqV1kwAGJ9H6DUr6gAwhJ2jbXsA2AFcDwDj/CyXkn9tCi+7UHuli9oAmh/Y6qzNCjAfA8JONQQVAc6F+BFtoCgnKR3cdZ4WFy4QJSnl2ZpoYRV+d7uQTxuA2bm4ofDb73Ckpggh0OYSrSHQXoy2REVIfjXuVsmDf7E60JHlLmqlLpCf9ZV/TtlqQ+mf+NHJJX3w5TX1cH2NVl/9DQZgF5a5fy/FD0+HxSYA5y/+vijALDJJn5AOURA98F6iu2XQN2XAi9WHAFgiQ+Akr2WQMJH0wHsouu8d8n1T1fLdumb9U57iXjz/O0Sry3zfSN7y53c6h/7AN7v+FKUIWZ4KrDVTnmMqrz8l52ofMVCaM3iz2+ra00TF0akAsOtHE3KU3ygAzKrv9/2XtdxYog2VRy96rr8nA8Btxmedlwxq1G6uULm5QVG5ceXsThSAl5hgfVh2YcKEUO04mgCMbR08SmQq9cT7SFvtY2yCn7lIEzqzmwt0LwAjheFAc4tvXKXiZ76Hkkvb9b7tXDXdsDEhNu/pXFUH4Vsx0qDUNNPMNk/i1jpnGyEE2o//3G7JQQU/lEGSRgtlkN6YZZD43Hn9/rQAmCfKNASaDZTWGeWHR5QdbW4qANuhG+xBsZJFwXW9ZgCuzbzAgIiNZguK9vY6FWDOh9bNtYVA41uwDV56ABjfjRuRhT4T8snU5GoIgG2/uxRghEAjnBoADKgGbPtKd18ItYVBy/6L6itO0BqGjptCHNPRZk15FNOZu87T/l3nkUAt+bHgbbbg2n25+QCMUHArH2aGCAK9YhamudNaciq+70MUpXfJAU8YeFOtluz/TuXifore/JdkO1Pz0nz18LUvUP7qZx38smJ7cB9Fj0wHYL8sT3HjOSq+8UlOicDC0QD8oxB8z7uJ7pFB31QgbQJw/uLHnFGc1S33AZj9Cd703RTdpYPiiYrz7r2z+mQ95/oPqbzxPNHeRYof+Z6dzmGtLNblj9PiotQRnhze7fWr8uqTcueDGoWSKVhuclsVN1Ci58qpALADngnX4S0PwJjUeN/f2c7tzA8pP3qeobNaThGAAbrIL8aSHXK4b9tiZoYnCsC7mkr1KcC28+e+qSrXNOXaaDHA4vuiVVoAAAOEJ9Zz7wVghD7bdTxyIqDuDP8sRYVXGm2HG+EgQO2wzZP8SADgAMC+MBVygEMO8InnAENh5IFwUVBSwvE3JlptKDs8ovw4u6UBeH146JyXWc1TtdpcnKEA9+UAjwFgqflrCpmEHlsOsD9jCuU39soToR6y5Rjz4LclB7gPgKE+R4uUTck4nALbaABwn4KM9XkbHGYqOcAI2bY8a/bNiiM6Qimc5R6du3g3pQcHUlsa/WC5oDxf39IA3BcCzcfPdYnFBMstcJfm5wrKhqFZxESOXbbv/k6K4bA7ES5qBi1f+hmi8+8muv87ZDsjBze2f/4gJ3/hY5Rff74GwHRw704h0H5JjuLaVyl/9dN83fN1wxMBqsiir1/4ZqJ737XT/o8FYGzcIiniJ36QKN2bPMA8scGWb4Bz6SkqL3+B6NwjFN8vbttTQo1rruDFhjaXP0aLC++nKFHniglA5/er8tpnuJ9Gd72HCHmPEwfjp9FWBZS41csnDsA1tWtCe92yAPxd/5DKJ76nofjKGSlXL3G91+3lFAB49QrR6huju4IDYJTdsrDlCVEHrSHQvmnVlHvjEABzLvAT0qYjFNVaI7QYYOF9B8BeqPLOecu+CRZKHqH0kS1j+7i/n3Bgh9P5jCUAcMgBntF9nIloqAMsqZAhBHqrNzX1M7PUbdi3szst33LdFuzhc5oKMEJ2mwDM6urxmjaHR1SsJA/mZoVAu3I6plQ1FOCjK2IOZD9cEgehi1puqEzTWQDMdX01R9dChw2AcaJQRgPmVNyG6iTqSjV5Blj8UO4A4L4c4OWZA+dizdswMzENgR4CYFOIAb5igiUADGUZ7s4r5Dnt79Py3Bla7p8h1GQWhVnyjlGG6VZWgPtMsLi9OMTdQqAr8ziOeAAcF2tRghmAc4rOv4/iu94t1+CEgZ7vRFw+8wsUPfIhoqXmzE1RIhq5aPlXfpXKbOXuCTyxszhLyVs+5AZ60U9eGPcM8/INi2vPUP7qZ7YB2FRgAPA9ErY7FeC3QqBf+rjLAbaJGCjAfB3heJMzlLztL0w/nnFHPW4tXwE6fInKlz5O0T3vpgjtMLUveNsq1q9Rdv1ztDj3ToqWUld5impbA+DVC6zaRWd3C8cc1xAj1mqqZYdfOXEArtVPHQsHzfD7/Abd7BzgXhfkDXJsX22ovn77nwIA951eqMDIq/XqTTsAXt5H0Z64wk+6HzRq69LqVSKUVNJlijdCpwmWbQzhzwiDnjhhxR/wUyDUAAt/dgC8vJ9occ/0e0GtfvE3iFDGCKCOHH5VlCe1Zw3UX6QouzLigu1eJQBwAOA5HSjkAIcc4IH+88YF4PWNQyrXUtbnlgJghheZQLhx6XJlYqIhy4AihtI0pZxNLGTdZg4wGyVpgHlnCDTUUXxYwbEWCo0B1/ExhycvUPJIQ58Nwondtavz3wbALoe1Iwd4765zDGgczqwAzcdiqckK6JLH2nCB1rwHDn1WsMG/YeqFn3UU0WG2pnP33Ut7589xS+R5wXnU+I/hX6TSnZfTDoHm8iV67NZG9ju/ao63HAAAWFylpToVQufhnI68aJTnyak8eJTi+z44eRBVU22/9iuUvOkHZRsTlYhaLtr6KpVf+wihVEatfNby3HwAvvoM5a81ANhXgQF+d2tO7hSVpgkhq0tUvFgHYO6nmGywyAoorY9+1+Q237lTtnywnse9puLZf0PxYx8kWuD6m+ZW6+cqZofPiMKenK0AeMLESm3Q39jvKar0qbUVJsiu/tGJA3DtuG8zAG6r59p+fl5nALadgAHX4dfkjmkFHnZUgGvXFSJtDPp2gNTOMki237651oRrjD/um+Bd+2N3OhwAIy1mT8B90nXnO7nDyG71EkVQftX4aurzoTbRintLWU2O7nKNBwAOALxLv7HPBAAOADzQf/oB2Cl4JAP5SB8QDGdmYOR9w9Qc4DKKa2WQYHrD5XHynNZFzvCI0F0bjKYxQusiosNjOr52neJcQyQBkqmAMMog8YNB4cJZ8XOZFlEaT6oMEsylALKs46E+KUyuYNK12dDRjUNKNIQToMOAm6hZUBzLwxt1YkeWQWo9keosLaMBMcJiMFQllpVm/V7k0/KPV/vXv1H4gMrtZKowPg9VNst4u9ge5/wukYsr5YzsRmOfc69OWa67SNu2Kc8UjMXtNyK4UxMhsBna592PPkR5HFGGfF+t04u+kBhgz7k7SiZx7xaaoTP1lRGSzw3fuQ3XLh1r5Fa3mGtgQ3EU+ILyi5DnIlszCHNNWvwkB5S86d93W8t/6n29xiRuRb9m69XPE53fDR59eCpf+zwVL3+GyigRpVQjHQBl8Vu+X/rPlJJBvgIMAP7Gp12IPrunexMrdOFtJ6MAry5R/uLHq76OyQdcR3pOueTSve+g6D5V3SfC9szuWft4zQX22V+n+PE/N72N8YlGrd2tfZxwjH0APEk5OsmGakQpFNc+R1In9ix/yxRVr223atCEFSYAsJ/nTrbUJPIAACAASURBVJvLRHDe7VkQwTPKBRou3qYAznBBLo6eQx7LyLNxQgDsQ9jIb6aj51kJnpsDvHUu9fv5vvUv/tJod+8tkIb5WnO56+0OsKeEKdcNsNb1qAH7Dqi2ZyQaZMo9t+v4bbNTrpX6tjZUXv9ScIEOLtCuD7SamN3pJlhzj3+EiziLccEFuuvJcmsDMJRShkZVY1IAOHKAbxzR0bXrlBQClAy+rzMAA2qzXCEdnSyHgod9Sahcreno6IjSqHLHZQjGsWBfUQIJ/dKbUGhTgH0X6OYZZOiAIy4WBVbJj62UVk7K1+/kCwF1hTEPoBuzgHanTnpKssGbhUD75lac8wsHaZJ6wPzgnVhHGJ/J1ytKAemq6GZQgNFm2PZyQQf3XGD4RTg0C+tqiBQXAkRzwp/x/bcGAMukQsIyKiYEkPObseKbZ8cOfuGQDW08efAHiM5oHvDIwW5tEOV3pCmD9wZYlM/8JpVHrxImsfy+W5wEAF/7KhXf+HQ1iaXzFA6C73mX5AFjmaim1N2mRQF2/ZfNxjARIcZkKLkUP/QBis5rPtzEcPGx4/kx69UMZl75JEX3f5t8bKKJWU2pavviCQBMmFg50FB6bOvbf7ja4q3SVodf5TI5FEsO9xT4aD0v/mQSVphyDTXrAB8/13vqX3cARnjt6OVkAJjB6U/+A6JXf5fo4z/R/e3Ndj96ngoNsd3VBKv1vjil/9ve+vvmKdTuYHxjrSmTgtiAv23k1K5faW8jv2TRlGuvpY4vf8GUbTT3M7tOqAUc6gA3UgmbZ24EwEAMsol4FoTU+IzHW6EOcO/d6pZXgAMA8/mLfvLnb00X6JutALcCMPIMFYDTUhTOmwXA6zzjcGaAL9RAAXWifLWmzbHAnUREC3yy6RTckqFOx9CZ6vDgSslYaKxXBql5pRsA2+RAM8QY65sSDugWBRhJyHUANvjtUoAFfIVAROFO3LZgpGXXcBOAffWzzUUa0cub9bGUZopSyoqcjjYZFXFCy3NnaXnuHJXLlGf5OdoAuw4lkH/moq+05s0HYHF6lmrGeKBlVKK+MVQY5KHmK1Z+Ab8SCl1See5tFD2oCutX/4CinxUH36FlS62bONCrG8asqPz8v2b4RSty/9YoB0qWRN/0A7w7U9QIP6+yBAC/CnVZjsrGCc6h4N5vIbpLSnRMLYNU/56vUXbpc9ynZECxDcAJ1OzldOdtq2/ad17Wn/pn42uBdg1UJ5xHG/BzmOSrDfXxU/94tOLVd0yun00Aw9Nsq/L4BYqW91TuuxP2q/U4mwr6lO35MLP+BhHypnuWOwGAh+5btfcbbV9oPmy0/yhFVmJoArhxv/vBv0/02U8QHV0i+q0fn7Q7tnLt3orwbK6T7C27GmvhHvo3Pl6Zk/lGVc09RR1kLT82KQy6+R2f+Jc06b5k++GdG8Av2iAAcABg6wNBAW65tQQAlvFdAGABgWYI9BYASyAkFQrAC0pvOgBziFoUY09EiYUT8mpDm81G1E3AgUIvABgh2qbs9inA3DNGALCFPhvA2mXGMO2gt67+WtiyhZa2KcAMMBo6wQ7cSUKLdCG5xLwI/LpaxPiTKsj+xKYpyE1AZ+gA7KFtKKYNJg4AVCirdO4cLQ72KaOI1V/+Ni0XhM8BVEZMng4OZm4NANbQZwBuuaGS8303FBc5Ffm6Br/SxAnFb6sGaqPD1GD48iM/Q7R8y7Q8MTvb3kCsfPnTRN94SrOVvRrABsFP/FDV9iPrFdeMhQDAr33W9a0tAH7ou4n2xfRl9PHbHvmh1te/Rvlr7QDMbZ3llD7x704/FnxiKNR4ar6erx76PXtkFMDgxXBCKziH5LHmZ6fcVuX6VYrScycCwK2K4RQA9icxVi8RrV/ubfXRAIzSUzuEeDddkBkoRy8nowCP/jpEDEEt/vF/zfcwXooVFTe+rCHuZ3a7H0zZgZZ1m0ZixZWnKG4+nM68iQh9EMsEQOfn3t+9QtFZLSt2+KXOEHV4McTn3u72cPJ9cUY71NtAwp+xBAAOABwAuOfCCgAs94kAwMMA7OoAA4puHNHh1Wu0Fy9vKgAjB5hNreKEFoC3TU7ZZsMAjLj7BXJ8Obm1UoALVX85JNrlVldO0aam8cPPqwPcvIyYCzNRZ11Os67EZaP4e0z1td8jKrC+5e0W6nTbMLmykGpzmcZ3MegbAMM8C4Cmody8r1aKSRW7IQUYuZaLJKZNtqEVcpYXC0oPzlBysM9lj6AEc454VKm9TvlVGJ4LwTcbgO3YYoIBC1yfN1TmUH/XFKsKjJzghAViS3wuie55P9F9Wrt1ggq88xjHd0vFuPPpf0W0gTqNfptwREMtemEmADcVYNtvO9/JCQOw9V9T2UWRR8jDeYrf9Gfl3xNCjYdy6+x4pijkPnyxwvOF3yH62H++8yk91Q8C9H71r476itNuKyqOJXlCQ6AnhSw3j6BNhd8VgBH+PFAmJgBwSxd65M9Q+dd/2UFhefy8lEA6qRD3Ub3WW8mf6Ooq4+Tl/472bcAt55G/Ssv/8Bfly1AR4Ogr/Xu3uJfI3Nwn3K+mHnJzfV+lLlYvu/JHAYADAAcADgA8dH8JAAzjmRYFGOGxHDYMZbUoiIONIbIqAO8nezcVgAG3cCxOy4gBuFxnHPqMfOAkjtkEy+AAsOgrwPhsLwCzMirQ0xbw2wRgv+ZsDBjXcGsJewaAY3ui2GKf2UC5B4ABsBz+zIAvZYdg2sULO+UWDMC75gDj+xdpQpvNmo6LguK9fVpeuMAQnMUxIbw8ZtMzWQR+tSUUipELPGe5JQCYza8k9zcqAL8ZFfmKw6BRlocVbyv/wyZuALO7iL75b1SHPlFVmNxmfnmLy89Q8fXfl9BnjsiQnPZaDvs7dlBNe0ywbH9fDwCWiAUpSRWdeZiiBz8gXX7CREPdLfsalVef1RBruXTiC48T7YmqMzYn1YHiLab4tvalCQBcH+QfU7m5VNtkhNDOeH+3tuITh2tqtZNC6u9Irfav/0YAYGmNvYcr+JqYlz/5fuRHQ6hnwolMcEzdkdqEyIbo2jNbCm0ZLSi6a8fSYGPzf90NEmZY8IeAQeV0f4Sph4/1mwp4fu1pivX5HAA4AHAA4J6rKijA3DgBgEcCcIIwH4poc/2QFeCDdP/mAnAas2M1FDoALx1vaH10zPnAe4slj3YZdAGzmgPsK8BUbucAM6xq6PMYAGbjq7xgWDXXaQ5TbgNg7I8CsJUfsvzcthxgHBvC0BcwvcLxMTQjVJezf7cUYCuHUyuLw4pw3QWajYY0lxf3gAx51GcOKD5zlmi55FDoLMekCI5IQu0AJVBJeUzLryXFZgO6y5P7ZucARwUVTHSS31vyQH1NcMaW0GfAL1yJERLNmr4mQ+vrPX+C6ME/Le0x0bV0UnM11N/8i79GdPxaDYANfg2EaS4AX/kKbV75FNevbluSe76Fol1zgL1BZXH1GcqufN6VcZLz4AHwuccpuv99sgsTcm1recaXv0z04ifFXMtyjR98L9F96sQ9BRYmgOWkc3zSK0/ZTx9m1q9S2XBGjvYfcbmNUwzPaqGjqLm7Q4hwrVl82AFQ76Io+9u4BRRg35Wayx8NmHLVu0kjBBr5p3sPTr9Wdux7tfPrnY+xE0o7fm31sWY0gDpTb213Rv3f0fm//pem52UyQpfTbI/mpBDU33L1DWfUFAA4AHAA4ADAQ/famwjAPKrmwWx9kQt32wTLatZKaC/njnof3LUMEgDJFGBsDuAFU6QEBklwTeYw35wVYDZPun5IR1ev0/7i5gIw3JCR64tWAarlx2sGYLg/7+/tSUkiHJDm/ZoDNAC3KwS6DYD9s1Q7WxlCkQV+zaWZSx95RlV8ejTs2s4p75WWTcLfunKAcR6gwqcoe8RlpAoqUQ6Jw6gB6mLyxfAMKNWavtCYrURvZY4VcYkZ33RrDefs/SUtDs5QtL9HxWJBZZxw3i+XRGJjIjG+qgDYZF+AysADpufKkx6vdXdLlN9COHn9lcWFlr9jPRzvkBmXa5fW/cBBoeQI6v6iXbT8Ub6hKIcBVsa5ZP5EBSZMpJQXWDil+K0/TLQnubAI0c3/yQ+NK4s0dEfy3/fNTaD+Pvt7cr9gAywpjcYTPKoCl3tnKH7rX5DWneJ46ivAl79C2StP8vXvL3a64/Nvo/jud8pbU8AU63sD1/zK01RcRV4dIkty2WcfgC+8jSI4Tk/9Hl8xf+WPiF59is+jbZ/uepiix/8t+X2Cssz7PjK0eMopPvF1p+yn31YwhUJurL+k5ylCjuvEtqrBA0KNdygTZLuxpf6ihNHiorw9JfrCD5c9/CJRftTb9KNDoPcfJ1pcmL4/3jUH5b08fnFCV2gAMCYY7DxNue4nfGNtVb/fbK7uZIK161f79xDexuYqEUpItS1zDLBG5v9ufS1q+eqEz6lOjvqTAKhagNzfEpFb9mzY/fns7sVaSqjVRGnnE3gyH8wx/tLFQM+H/sEJgBE5XMEFevdzFVyg76g6wD+6Y0+xAjMTPl5qHduGj+6uAAwgMwDm8jZZLspqklC6XNAG6l9R0jJdUIEawJeuUpQVlMYLhrtdXaBN8TEFNVIl1XJqsV22nlclisOCmcjkOw34oIgi9xcwjHWsdiMPptUEyyDBqbtxRIt0r3K6tZpxHbXjMNXApVn0tTKoUnVVTSdsnxlY+UfPq5/7azdtnb0wKDWQtt8PDg5k4OmVOLLfkZ+bxAuJhtYSPexczPAr9ZYLmFxx+HrE6zE48mRBQus4puO9hKKzZ2h//wy7S2/yjDKEn2q7Y39YBXX7ux3z3Jy68Xtxfx1fq/eK75Bc4+Yr+lcnAFNBedZRM9PLWxbIblki1PfdcHuhncpM2g6TDFLuR4y+GMx0ssLPs+aQ6TOPUPTmv+Y2PgmmxlzuDZWj+MKvER1eoihKZeIDk2A202Fh0Ad3U/xmcamekjdbU02vPEP0yqel3wGu9ZqzWsPRxbdRdGF+LePi0lNUXP2iqNmes7jrUxffSfguXiYotTX4eu5jRJefdb0AEwWI1Ujf9VfcGRidFzgFLMec31Nah8O1L3161NZr5Z2OniGuj+stRRlTcuG9u7WVlmXiPFEoyVimTpjgM031d/Mq0d7E7dXK+CBc9inZH/++7+6bEolgz0BOP8F1oGXuXL693k8JZZ6QBzuxn9auubkAjO8++/ZKGT/tUH0fgGF0tsvxj+qh3krf9Q+p/FM/XplS4R7Yo5zzGMHPy53Q9ybn/3q7yWHXMN7SUOhTgeBGWari8Fkq1f06ALBd2vMUYH88hjblspYciSfpabGW0ZzajW392YA4APBu/KtiGu5nWNwYdYaAMeaYZx/fwJdssrUzesM9mc9P837esw2/mIntq++dw/f9vmXEBEpvHWDzlRnTmB3rfOSjP0Uf/uhPu3cvImBLsGH0ckIK8K4APHo/aysKishA2JZdADgHPAHO4kjq5mKDcFJGDc60AmCss5cIAK9eu0qAVQDYzQJgOD8j11fqCgkMrTMBYMCc33ldaKiXKwmQHg3A2lH9i8MGSP7f7CJ0F6IP0y3bYLjQ8GQzvHJqMNK69qR2ZvPilN9jiiNR6ADAMGsqaUMRh0jLjQ7twzcErmWk0dOFZI6u05Tyuy9QebBPSyjMOO2bDQ/6UqQso4SUbkf6VVUOx/pbH/xinUEAhuFUTzVhe5B3XSF+29fWcQBsV8c2uKPkURRt2PHZzW5rySl3X0MOMB9IrpMQpqDnrBozIJ9/O9GjUnaIF5if/NyPzS9p03AdLp/9baLXvkoRznkpxldSogpFmS0HmChK9yh+21+WfjFFCfLVqMtfIXr5U+5hItEG8sMQfP+3MfzzMkWBw/r+wBkAfAUAXF9cv7r7PRRdUMfZKQN6X+n78oeJji+5a8hNoD32pyk6p6GKYwfGbxAAJoTNP///dl029b/7EQY3nibKD7c+xwowQjuxTGkrA+CjZyk60NrZE82BttTfo2e4PFl0TidgepzIrbxT+Y4P1aCJEOZtoD8LgDVFYNcw25NUgHFuoIrvA7xOLy3D1Q32ak6Xq1co2rt/Wv8Y1zvFefpP/gPaOocMv/2qOT8/EI5sfXfKvWpq/m/zeKAAQwnWBffi1f/zX9H+5/63kUfes1rz2bC5QoWngAcAlrabqwAHAJ7XVQMADyjAAYB372ABgBWAIXbmolgjbJtnvcw0yh4+Vh5mFwD2OqkPp9g0vtMuct+EaDQAI7zcC6Fubgv5vzyYacBzBcA6AAP8QpHkmGFMaEgINM9SqpEVwoXyHAAXcd3fYm9B6YP3c9gz9pfbTwEYgdUygaDguyMAdwKqHBWVm3UvAA9dHZ2APAGAkfdrEQgV6OoDVM2YmgCM3yUcAAZaBdE930b00AdPbrDTmN0vLz9N9OxvEpVLigjnPJXAbYXgCoAFhOO3/nlXOxeq9OoTPzM88GoAcP7CJzj/nM9UE4AvvJWii+/eacBbUxxf+UMqbmzXYp0NwP+1Ny342V+ocvo1ggQT3/FdD1P8mIZBj8nh/oFfovLeN42u+zzUdxlS3/d3WldrG+xjxdH5hFMA2Gur8uqT7bvth0GPbCvyACm/+keUYKJIFbHRx4G+59dhRa4pIB3L/qNVWDV+B5g3F28f3FvZNSIo3bacBABHKdFdT7hNji6B413nKBdVrvrLMtUPrxECbW96KjCga/Mv/qPxta7bzj728eBueaelPVmB3VySUkgTw+Q7rxG9Nvh6e/N3bK+G593Ri1TmV3svM34+HLyVKJYJ3p37XV/93749QOmlvUfra4ydQOrabuPZgHq/+eGztbUDAEtzBADWCMigALdeTUEB1uvkZMogBQWYQ6ETCRWxUONaSALnT1Zlg+aEQDsFWMOmAXBQs/nGp6EQW+ZADQBOk2V/CHQDfvkB78EovtPPPfEh2EKv3ZXXpgArAFueCavXGmrjh3O0AzBCWVKt/evDL/JWVQFWp2BowxkAGM2TpLS33GfTq+jieSo0zCPLMgZgfJcpwHm+kfY8JQCOBhTgfoDuecCNBGAimF2h9BEmB9CGZsIkIdAAMQl7rivABsAwX+OwaSwX3kXRY/9O7UbLIdFf/zTRb1V1g/vGS1Cs9r79x2qDvvLG16n44i+y8hsRjN1SVYDhA4ArSJTZmgv0xTdT8lDLwBGDr0/943Z10DenevVpyl78FOefc4xFA4BpcZaSR+vAH33+N2j9qX/WO9huqnnl136DihxlcuqLA+Czb5psglULXTy+SoSwcXgA6LnEtSDtRZQgV1rdoFkt//xvbO2LPwgfHeLegNvOgXzv8L3+5iQ1f6RSveUAfV3Dglv2Kzr3TucGPaatbBPl+htUHn2N4oPHiJaiEvLnf/+/Jfr4T/S2QA1+sSbAFQDLN6UF0dm3IeRhXCvC5A45zo0Q73kh0N53+7mmBoKvfq33mjjROsDWCl4usGuYsdETCrtj+6uFH6MGbnpePQHwpT3pCrgH5AdPVPcJ9FV/aZu0cJ0plxx1QDfC0dWssqsD8DgEfc7yz6ekUeya/+vvDHsznKEIKrQXLuuunyl+Aig/9X3/c31CID+k8ujZrUirAMB6i+hIZ3OnaCCENSjA426tXWsFBTgowPN6UM+ngwIcc6g24AXwxiHE6viMQY2FI/OAq0UBxt84h1bTRGqg7h64VX5vW46AAfAW+Bo0jAiBtvBb277lZ1iuiQ3c217ZmxgmUTyxoPDGOb+63xEq3JaUFfhBO6S02Dug/XMwTDmDOGc2vLJw7kJzRBaaY71BrdkZANzf+eEiDXjsrqU0BMBzQ6Djck1lsaYCNZW5tnLlQoxno2CTmYtVIMyRAMgkZTpUZ2yA8pnHKH78LxOlZzoP3Q1+miDaUuO0vPpFKr76Sw56BYIBwFCAAcApm5a5nESkMHDfT4jufQfF96lK29ibLTBvqArZ13+f8qvPcxSA27YfAo3vYCdoDWtt2/6rX5O/vvq7AjqAwh/5GaKlhjRvrlP53G91lxjj6/YMxY9/X7X1MQPY7/x7RH/uH8mZe+0Zoq99VDwENIcTOe4ohxajj+/fR/Tm7x19jx4LoTWwHL31gatlglkXO/Q++QvDEy9eWxHCSY++2r0TyTmKAJwTlnL9GhWHz0gfSvYpOofP143VoNzmH/3v6jnLUNubYcsAn3VDIQUE7z1UGWK17RsMuAC9cKJuW05CAeabZEp07ptqoFP7OlOoPeipRUOsXiFMFoxfOhRgbABl2g6gPHptjdDz3/5f+Frk/vm+/4C/aizsuv1ClBHMw9aXqMivuz9Hy3soMhdqmwDwJv/aQqfHHmu5vkrF6jWKi0PJwcT2xwJwIxR5jJfAnPzf2jHpPQd59GibeKlGad5KfC/GvdLuk81G+d5/QuVj791WwvMbPLHE9zk8u7wlALA0RlCAgwLcd48JCrBeJ0EBfoPmAMOsa5OxescPATPk0l7vQjg7QqCHABgPWVua4c/43er0mlrrYMGMq/RhLU9sz4VWN2oPLtu2yyFW0xUuedQZAi3KrBlecei3gS9eSSYBoOFuEPocJ5TsHdDyzFlKzhwQ7e1Tka1RAZcBmPdFTY+gAOOzWYYQ5d0V4P4BTgmf6f4Q6IEcCTN12PqekQpwhJDKEgBsCrBALk8M68SCGGGJS7RNLHBbowyUlu2pnaP0LMV3v4fih/7M2PFd63rF8/+Gim/8ofVkqVldAkjlFUYrRbTHRZwMejm7m/u6mDfEi3NEFx+n6MwDRAfqVj20V4cvUf71/89FOsiGpC/ZK4dEo4nOPUrxhSeI8D1Tl5c+TuXRy70AzOZj972X6LyEV3I7Y8D4kb/fnePqTSRkX/8kRd94ipI9cVFHqgQAGMeRAIIxMbS8SMmj30HRvroKDx3H/zDsrOpqBvdsq8yP2LSmxKBeJ+ycYx6UnewqK0eRhVBOCJ20EjVT2qpsc4Bu7j8gGEqu1gXuOjwcV378MgGq7dh4UI5cTOSojlVt7Qva4Nf/ckCOuu5WHQXGdtcpKuUe1rmcFADzBZESLS8SWT7sUF/y3i+uf2Grhm3/x3sAmNMWlnKumu0yYZ94VeSEZzp5kB3WcsSbVfCigzdRhLDfuQvuy/mKIXuzvsG12dGPeEJuKgBjXzxXZruH9KWFbDmYr1/Z7YgMgDXNKca9Zv/+yqhst63KRBAmrPT5GAC4gl0fegMABwDuu8QCAEvrBBOsN6gJVgn43WSsADOUWPi1mkudBAD7KmNTBfYBuOZANxKAsd/cAXUA7FRrA+ceAHbwC4TgMF1xe2aHQmbtmIo4oQxlqxD5vLdPe2cPKNk/IEoXXEcYMFB4Jlw2tK/KC83LAe5/AM1XgDtNtkYD8BGVxUZLWWUcTcD9SAGYyz8hyLg2sSCKMJ83MxtrmaTI4TR88R0U3/utFJ2tzFCGxjzF5T+i/IVfJ9pIqCeDr5Y7gvIbwfwNrtlQd6IDZGurU7PAMVfqjgDI4LyUw6T5PBzcS/GFx4nuUvOqth05epnoxY+7gVWzf/qh1jw21gmT6OA+ig8A2Q+Mg+GXP0l04znexzb934VAWzs/+J1EZ7XGqe43w93TP18Po0WY4F//ZWd4dPy5X6V0dYnS/T0HwBtMcCRwlxcARpRDtt5QdO5BSu96iCJ/AgEpCpsbFD30rbiAhAd+6n2jHJb9OqnFV3+P1pdfoLzI6OwDDxJdvJs2x4fSznGV9mATF7h2OR3i4M1ECzUXGhvGip30c6Bt0mCgrcobKAtUKXq9/TQ5R5SeZXd4vhLYYj4S2MxuUJ4d86SkPzFoqhSrYVALYdg0BGddYctDF9GU908SgO17AcKIAkn2iQCEVrO4Y79gIjVN/cWG+gHYvqpIzlPMhnUN5b1tXwx2UQ8dsIv271naysA3leDWj/t1nH3ALjO53kpJveHrTSe3ZwEwNtSAYN44VPHPfqIegdCIxCkPv1zbnyldy6JOLJQWn+UUp+VFipZ3E8UT7Vqzqwy+VEjaSADg0y2DFEKgJ/X2rZVPu38GF2ii4ALtdbs7zQXaABjlj7DIwFZ1xaLgHEY8OPGg9hUs/Bsh0ACEvhBoK3vhP2x8IDYA5lJNgFYbTClU2my1Pq1qDy1+/q7Fxt3P+3Xlk3iM060AV+ovjK90EKrljmB0lWF4mqSUoZwH8n7PHtDyrruIFkvK8ozWm5zSVAba5kDN+dmsJEvOK97ndt0xB3gIgCnDeesOgR66/c4NgY4KA2ANoTcA1sEljptBhFPXqzBzU4LZAKtHoW/b/+jcmwSK9x+kaF9Lp3Be5NepePVJKi59RtrEK+VUg2DO6044BLosDzgXElAs0IsQaZwzVYXV/MX1f1aGYorPP0QRVNV9VYWPX6Py+lcpuvZc1YfRP1erem6xKcE6aeMAWPswt0W8RxFUsMVZDlMEFEcH91K5vkZ0fIXKy1+kaH2Vr9UhAMZEhORgl0R3P0HRvVoTeKhjYD+Or9CNT/4S7e/vjwJgPs9Wdk2N4xJMFOGYv6kyFRtrpOOrSMWXPkyrS89RkSwnAfAuCvAY9Xmr+YpjKnvyf7uam++jds8AAGuJEPZj6ABg/3phCEaZmgT92MunRbiyhS6PONezVjkNAG7uUHJGgDiFUu2lR0Dp31ymcnNlh0MYB8BiDkm02L+P4r27ZdIBAAqY4ooPh1RkR1zzfOrSBsD82CojSpbndZJDjxfGVQidhnJp5XpGfOWJATB2bHE30fKB8YeJkHSU3Np1aSjA2EytnA4mN7nvL+W84N/NBW2WIYR/e0LitAGDxwJ3cB3gAMC7dnz53Gn3zwDAtzkA9wHEmBxgqVorebLiEqxlcXQACwMdvwwS9CMebGpoMcogLff3OEwWN4MlxbS+fkiby9cpKYlgInXaZZAWKAW0SKncSLka5PNh8Iz9PLqGELdKQXWhmnrTNgWimQMsA3WAJ1S0novcar7pt7QUQwAAIABJREFULLQ/2MOnTGHGv7tyiB0Uyx3BzWjjWPB5p/42AFrvILUbia9AMwADlFCyinN3URYJUFTSGj8Y9SQpLc+coeW5cxRB+U0SPpdQfrmG7Lo+w3/SCnD/7bOkhGNQugG4v4xSdYPd+p6RCjBMXKIy4z7E5xb1gD3gxe9cZlfzqw18Tfm1c96MDOgE8+aOllZnDp3Y2sFrE/0bfw+UM+7X8lqgBFq5TxEhjx1QnFKMsMcIcCxh0CVJ/7L+iZrBLtw2rvLb3fs2UaT7aS7ndjzNa80/c/73+AouDyLQR70aqhzKiGuYa/LK0vZ5X5Hnfdi/SNHFb6bormFFPXv612l96TlXyxyl0QBoAt18UqGdU5FvXN3zCoLFGT2KpdwUPfJdFJ3X7xxZSsUH4PxLv0HZlRdpQwmdvfc+iu7BxEfBEwx9CnDE7stwT9YBheUL9pnn+AoWIMdKwPRcjJPUX287swF4Zh3NecMz1/GsA4qS7U0IDtcBHmnA1bGjXQA57rjGA7A/UeuHEOPeMWeZt//c9QeXPgCO0oE6nW1bZ3X+AhHn4/YcP/LG1y8N7l/vCkMAPLMMymkDRgDgwj23ahMXJ1QHeGh8M1QGUkLVupfB8/cGrwO83sgEvTs3nueOf+xdLRRCoPXRd6vmAAcAjokBOE2otDDnVAbPGFSvbhx2ArALJ+4wwcLDexQAt5QpsgtqDgDjAjWTIaceewoyf4eqK/LPeg4xo0O21kEEwmK1LixFnPO7KUpaHBxw6HN65gxFi5TyOKZNWTi3bC7j491D72wAzsVYRQGYaymzbbY6l6sSKRNJGgKt52t3APYqKdcAGGdc0RC5yAaxLhwaZyqlokRoLwbhiD5YcF1oHtRynWAMDmNGPQ6NjgR+DYIdVHkmcM5ETt80aHXwiohddSkXCIcVmPFDBdpdAIw1qzB/GCOZhj4MwLVrINmj6Nwj8nPmPvd8K4+vUnl0iYqX/pjKw1cJkSG4xpJFSgkmmzwARu1s1D0fBcAPvJeie7TMzQgjrqbbdfbZX6R8fTwdgKGq7r+1Xu7Hf5o3Sv80jaMQvsmGRYuL2yHHCKNEHjLyG1tq/44Z+QcADgA8pp90rXNTANjbmTI5S1GKUHyosALTJa4FwC9y8IdchIcOPgDwUAvNeh+lHW3xJ1Cbf+v8kpvsAh0AeNhPo6+DBAAOCrDkYNkglIejUr5F4ptuEwW4AcBQjpD7uzk65oDQStVSsx5PAeaW6DDBGgRgVt5E/XZhwt6AX2rl1gGgqfj6F7ApyLYtU6hrAKwqhD/grw3+bdYYgLZaE5eDQjgp1KyyyvnNo5jOnEeu3oLht0gEWDZQs7XXJFF6xwNwjHw3nWAQAJYayqwGeQAs5liimgrwAkx10NRap3nEs73sA2D7fD1qA381JVjygAG8UIWhAO8LEJcI7ZdQaFk/YbmFPycyrkQ+6Pcb+Nqrr+xyX7U8PAXgFHANeEUOeaP/M+C6Xdfwei1VZrOyViZtDADz/ptC36zJrWW6XEi6n6tdovSXmucsUoICzOkRrDrjHE4AYID2Y39K+omVS2opJ2VOtz6IlqsrlD/1K5TnxU4AzF+6QLj8sOpd63GoK3usTtwjuuIuqwQADgC8S7+xz9x0AD5lE6nOHGCOLuHyC3Oa79RDTAcVxFl7P//DAYCDAhwU4J+iD3/0p93FdPERouVEa4Fb1gTrTleAMWBNl8iPiXkQzoPhNGEFE8Y1yAHeKQQaM7Mc7onyKP03YjwEDFhdKKgC9hQA9lVCgyjfJKYJzk1V0UGaPjQRgl6uVhQrAOcwu4I5Eo5tsaRokdDe2XNUYLIAEeMIhufyPVwJlRcB4ArC7igFONpQtLrGLtAVAGdseMVsiPiYnKvsbtUBZkdoA8uJOcDjH/tAS5ybJgBX4C0O0Cn7UUP5jaM9rhcswb0LRG47EywowFb/1uWZa2g171Ms14Q5PPOf4lgmf7TMGEcMxDFNAWDu6wrAdux8X8Ok1IACXIWcb0dA8GlRl/I2AMb7zsQL3gBpygDM4M4pHTkt4mSUAswh5m/9EEXLu8afPl1z88xvUnTlhXkAjOu6NPOc+/rNo5DPy7VSL03e16kfCAAcAHhqn/HXDwAcAHhO/wkAHAA4AHAAYHcPaZpgvdEVYAbgxUIAWA2hAMBZkdP6eMV5yEMAzHDTUIAZAJDbh5DSHgA2UK1UP2lqm5jwczS6coDbQNYHAVHlvJ2oqYzV46G5D3CwjWHxzFp/RJuSaA20TReUntmn+AA5vynjbl5motRxOC2UQP6F4hJqYQBgM7sC8PKst5aGEgAW12f+O4xczJSJCXGmAjz09Me58UOg+cQZABdi7sZh0ZIDHMGAivY4BBrKcJFLRIT1fxaFGYTRb/CLhk+3ADC7SCsAcy5uLuWh8E0xXz+YbBkOgbb2avbfsQCsHXyrjJiAtbrF6vnBNeGfH3OHx7EAgGGKtysAl2fvp+TB9xEtRkJwvqLshT+g/NIzlBTxbADWO0/VY9SJudaFUK5mrJPzUN8b8X4A4ADAI7pJ5yoBgAMAz+k/AYADAAcADgB8xwAww2IS0ybP6PjwiJZxMjkHuFK/0Gz9ANys09sEV1+h7wNgf/DvwrWbxlkabu2bsNgAkyG3EWYL+I9BQEVERVHSOiLKYfSztycAvL/Phlco+1IUGYMUl+Jk8Bd1sSzuXACOURwKzsTlmiGX29cDYC59hHbDcmoAbAHEXii0zNjUxgW1/CYAMfdbALCE+Ep5JPzAFGupYJtSUUhuOAMwm5Rj8sMD4AilffS7PAXYvDEAwKbgct4zl9qC3ixKcclh9fVJIT8EGuBs7ef3Yf434H1IAbZQdHvOeznxvI1844CXc7cbAGxuxFB8AcDL5ZJN9BBBkucZLZN0tAKMSAo27jq4jx20I3a5bcBwvqby+BIVV75M+fWv872pWK9OB4DnjBxP6LMBgAMAz+lKAYADAM/pPwGAAwAHAA4AfNsCMEymMHDl8Eyz5E9iWmcbOrpxSPvpYnIO8FQAblN/fYj1oZj/3aHm+uHTtZJJ/mcaLqT+w6EJwBjsJ3lChCpIMVGOPOm9JQNwsVxSiRJHOlmQs1JWUBKXxJWNSjhHEyuGgCd3DPqPk6oD3P9wu7ku0AbAXLt0BAALAIoCbOdivgLsZ9sqiDL81sMS6gYfgFjQbE5FJGW0oOQi5FkU4CVRKRDMAOwiIAR+Iy5uLG7SNADA7nu5HjKKckIJhiIOI7WS4mU6CoDNa8Tvw4BSuMz35hDb813rAfs5c0MKsKUuQAUG8CIHeG9vj5LlYhYAM/izKbfuXFTSEhNJWocb0Rb83eUmADByHbXGuR8tU90Ld3DxnTNibvvs61EGqWOf57koBxfonVygvXNh/bBpRmR9tS8FbVQ3DCZYo5pp15UCAAcADgAcAHhnAMawNkOOH0I+Y+hKVRkkDBwRgtwsg5RdO6TVldMpg8QDbM9wapGk7ODKA3YACCTMOKb1ekXHAOC9vcEQaC5jgkXDoF04tEFAz923mfsrrOqZbpmSxRGlkbjS4/vYeleUQ25b5EBqpibeZ+Mq2y8fgFl1FDVSQm5l51jdYkgT9VZeASQCEEWcULxcUIKw5+WSshj5wKj9uGC1PMtE5Uw5ZBb5jxnleUmL9IztVa0VfAA2FEMJLctJtdeGbjnxOeYDsOS6NpdWl0S4JZt5U5uJyFAJJP18HYDRxuL6zG2tExGmAEMN5v6nCqM/mSGnpJR60o1XNm9S36nu14KiUsrzRIW+QrX1PoewYw5J9l9jADAUYHQSADDK/ACAYYol5lhIm8ffXQg0913sq5ZUgoHWlgJchxJzj+Zzg+ND2SDUeUUZr+WexhKIIszo7pciUAXYN9u0vu0DsCnKzc+7ZHVTguVicNdEXmyqGs3I3TYF2MxtspzzgJEygcm0JQAYYdBFwX9PAfAw+ELZt1wmN6pawFo2iZXxmHPppXZxAGC7ToMCfDMVYGQyaL1wTZXg+6LdH/UV14hMdpaUxAsxO8b9pqi8BCbeuN3q8wD+JpVBCgA8+nQ70QG3fkx6qg+L3SNHb+iUVgwAHAA4APBtDMB99w3gghjeVMvUHGAe02MwqADMJU6wQR0QSr3OhLKo5JIh0FtXl65yHWCED0axqLMcKpnG8prIqwFeLTRYQcLqe5KGmDLoABbxUNZXHBUUG5f7a3Vyi4JWqxWXOFkkS4Z2qenLMZ7uu/G9/IA28FVwre1XQ6012LQWNQCrK3DeIF/rmGLgzoqY98pgitJNEYAXg2Z5BcAjhxLNDOMqAQs1VVLo5VI7bEKUEG0yKjP8jgkAuPlyIVMGjyv4/GKfJykW+3sUJwt+H3V+ed/940PorOss9dDbZiiaDyx1YywDVX11sLnbEy5RN+UKrF3LC9/rA7eqkctnyCmk7VUMTJlrArVfZxcomXMINBRgc/mO9DzwfkWqduLbcp2AAXvz5ITl4sr+Qh3m67Hx2mgttbRqTCMgNB0mR1vTC9V66Dd4316t/xTRxuUBcx9FSoCqwQjvj9J9DpHPC0RQJEzjXBIplvrApmKam7VM3ggc2xxLwedY2k72srrjZOiX2J5O/JgjuzRKI7m+EcLP3R6TPQ2wl4+62kxVx2r5vEzsyDlx8KsgjA+izi6HPVPE9wysxyowIJgn1JA+UAgEm8eAKZYwiENUhYaG35oAPG8Karer1nveYDLFJuvQbupsa6HnvslfmwLsJl86dmS2AjfmAN+wCrABZN+dA7nnG8z38MRXkiBKRK5kAeB5ZUjmAvDQ6UGfsTrAWBfjEetHPpwNbafr/aAA97fcqQPwzDq0bnzQqCNvRzXYv29yGaTZ/S/UAb6l6wD7EW/2TESf5NKMYKuZ91/08498NACwu4tNBWCMZ9lRuQHAUETY9AYPHLguUx2As8vXCepsHKcOPucCsOUacqdR5YgBWNU46SyAv4LW6zUrOMsEoZ5icsWDLQ2545BpDOZVZWVnWwVhAQV58Ed+qGnHAN0fkPsg3CwZ0wxR9gHOV41tUMjvYwKClT8xGAJA8T3NleIR1c2FfpoSXhS0iSK6vtynfG+fzX3wY67UzbDtrsdcpfTW17D7agW/bVuo6tTuOgARAPYXH1LbALi+frT1AB0Dv/J9AsA3KCoygaASDtA6EcG6eGV+hZPEKjADcESlnDSpsis1eqQftvShXdvG/1xzAobLa6BrIAzai0oQAAbAigs04fooE3YQLgsAMG66UIfl5isALANo+Q6FXy0tVnJHELMtXo9huPoMbWzwvR0ZIY1cN3fz24i36EFn23U29HkM7u3+0IRgbC87FgDGYWDCDOeQf3cAjLaBy3ULAGOiKgBwb/flaIIAwDtf4nMBcnYO7cwB2Nz9H2q4AMD9LTQboAZOQADgqvwli0Ne+So8u2ItgzjUj7ven33+AgAHAA4AXF1etxsAY7DKN2Gb4eM0TA1rRAhjuqyFJAOATX029ZcH3R4AGwgLBO0+QB8DwE1Vyc8dxr8rBVgACi7DwhyqJm8Qhg7YUqWHlXK5Ka9QwuWu87RJBXxtRslgyW6ufTfnWx2AXQj0VlizHtVW1PR0ACbkbCJEfQuAMdliJliag64KMIhQwtJvMgDrxJXrV5jkUQBmdQ0AXADyBH7Z9ZklVwByQlB3OSdYVd8KgCtjrDEA3Bkh8ToAsM48bKnAOD/FesOhz7imuCRSXvBEUcy+AogY0VrGAYB3GsMFAL7ZIdDDp80UVFMeWKXHMzEowKdeRzfUAR4i7HkRCEEBDiHQt3IIdFCAh59PO69xEiHQt7oC7AMwN5SGR1s4AQDYlCMffi3n0dU1bZRBcqEH/v3jFBRgP1fU7adCgQGwCIjIOxXl15RgPtwsZ/MeHqyXyFME/CKsOqECA/sLFylDGHpLCJDl5wUA5pbcImZoqNHmkBwAF6gpDQUYLsvaMfhvLLUqYKnKy7MrGlJ+ExVg9G8Wo73wfv430Bx5vmxyhv8BvviRkklcNxjwZ+MPBWALhZb3LVKiqQDz8Fn6HJfh8spoNRQlG2wbpPInPdX/JBTgLgDms77eyKy9pnoAgLmOMZdDgpN2AOCdH0B8zwkK8Jz2m6ugBgV4HkDNVuCGTn4wwepvoRACLcNajYSyxhptwhYU4KAABwW4usfcbgow1+3UjE8LkbZ8TfwdIdg8UPecRtmoxjO+YvRpADAb9uBz5i4rI3MdS1dU3DdAH6MA25nxY/39f5uZFUIzJcrUQqA9Mtd8TOQ7ZthfmJks9tjtmQ7OUYb3G6HEY3ML7mwFuKRofUxUbqjg+r45lz1CmzAco3/4ZXw4YV76iYVAS/+pXKFfrxBod365Fq8aOvvmbJYugBAthDzzQCNl8HUQXOJuYaHPlhKA0OhE1sN1h7I/WyHQFQDHHDFeAXCzH/LkjS0Try/ZgaEIDVXoLQy3UQap3Mj7Nslk53MBBRj3lgDAQ0P43vcDAAcFeFYHGvhwCIEe4Ecz+9sVoAbaP4RAhxDoOdf3aU8wrTerAMABgG9fAObwRYVVdiHcSL6mjI2R96sDEDW/woBdchtFveLQZwVgPwfY/s55nTsO0McAsG/80nYjAQCL8qvg2yz3AlMxKinLS9pwpnZMKP2w2FtSvFxSHi8o11qtbdsfAuFbHYA5bJVPtim49ZCf2IMvWXFKCDQU4BUr6wBfQLDYpcKUSlVgy792NXCbACz71QTfMeHnUx4sbSHGUoqHg7BFAWYPuGoySCaBoAYDggGiov6yAyznMSPLGdePwq6G2bNrNNRjmGg5AG7me0s7J8gr7jl+LmG24/WlF3nv53nSwhy7G0ZY3G04YkJyuW1CA9EjAOAYE0gBgKd0w611AwAHAJ7VgQY+HAC4v4FOGzACAAcAnnN9n3b/DAAcTLBmuUDf6iHQPgBz2LMCsDOVUgXY/Q4AVgdqF/7cAGDArwOKUwZg35SqFVAtBs4BsAK7KbpJTFme0wb5jOAY1EVeLihCaag4YUGrhDN0Y7EbzxCA3+oADOOiPgBOtkwopgEwZTBGUgBGvi+XeoIuivJCUIDFFIujA1QB9s2WSl7/5gAwf686n1u4svAvJn8wbaLKLJc8UghWt2ko2HCFBgSzWRZDNPqRADMAmC8bVXDFCXp7IsIA2Nqgab72egCwnZ+mCRZ+Tyz3Fzn1mCzQskgA4GR/PwDwnNFNCIGu1VDfpSlDCHR/qwUADgDc1wIhBzjkAIcc4OAC7e4Rt1sIdBOAszVKOkj5BoZLdbNlAFb1l6BaNdRfg2EHygbBUIfsHjIxRHOMAmwAbCdoK1QZ7sJ400BcR0SokcpQQRGti5xyqHswu4Lyu4fQTXgYR5Rl0hYuB1S/yECk+f3Nh8mtDsBw++4D4NQiANyBTQFg2ASL8zMUYK4DzIpiRom6H7NRjMFvA4D5tKlr9M1QgDn3NxZ4BfBKHxAAtvJGVu9XAFjDoBH6jPJDqDlc4PNqx895wALBohjHAwAcUcLmWlXqgA/A+Dfn2ladX1l1XIqBUnnv5/mcCX1vmWBxsxSlmF8pAGPGCJMqaZJQiprZQQHehduq503IAZ7VfgGAAwDP6UCnrbAFBTgowLdy/wwK8B2kADfDICUdEfl61TIVgGHjjjIgCK41Mx2E5EJpRRkkqKWoMYsySBg8oqJmdu2QUAYJjAATKitBtGsZJHZrVWdjA0Hsg83s8HGXMpAFAPPAGgqOArCBqEGghT+jfbCewK86QfOoWPMdkU4rlFkbRNu+4HtgwtW1uDqpO94h8N0Yv7PpVUPJ5MjbiOhotWG1N17iZ48IJaliaJQl5WVEyxb1d8ru3OoAfLou0NL2CHsusw3Xy0Q+MCr6IrA4iQDGGm4PYPRCbc1TK1bwEgbbziGfci6G1m1e/1yfltVaMSMS8DVDLO3U2tcl1xc9TkKb+TOUUr6xnGC+MCRcWo5edkf7pasXrK47ti8MwLYMHL8Lx2/k9dr1b4Mtu+7NQZV3Q51r3VfpeRkCYIRA83lp1hjHPQc1gc+e07raJdcbxQ8rx+qqHsog9ffK0w6BHntNDK3XeQ/XPtvVvzBZYn3B+qPfT9lYbsZypwPwUIQSmjbUAe7uYE3zpOaaY9q3r/sGAD5dAJ59/oIJVsgBvlNygO9UAOYbtAIwwBwLBiUYnLrBvOb9WiiohTnzABZeV5onabDMg2ofgD0zCVOx8GomXG0PiZMAYMo0ZBXQAZhSkML+Z1B4oUAuJOQ5WiwJkwwIbcWEBO8fl73ZfQkAjBFWQWWO3PKMygKKM/J/q1xgzs8eAcCnCcHNa5+/qwHA4nzuAbDBL8OuhjezwZXBLgAYG1IjOe5JmiNs+cKvEwD7yvEUAOapoIEcYANgfrWcYL3WFgdnxCAPbykAc+vEsbvHcDvjHoL1YLCnpnQ2KYAPL4tUojgKlDZDNAEAeyPu0+sVJUXMDu4bSujsvfdRdM+93M/WqxWr967GpJsIk/uBmzTAzAYvzau9MiDb/S6w+ycDAAcA3r33yHU2tAQADgDc1QJv9BDoAMBzRq9EQQEOCvBtrwDzYB8GWHnOZYEMgDnkGQN1DFDV5dkHYB7IdgAwZt4hZiFHUKlTANT7weehIHctJwHAUQ5pWkKdoUhhcJ1j8AwEA7gAepNUzIjSBR8r3uMQ6aKkBbfBVjHcoTGFez8AcKxQpCZY+VpKUTEAmyM0xzq7PGC/j/gTsD7E+TA8+mR0rOggyMyuVEHlqAZWc2GAVYVAi9lbFRfCEREwvuLySBrurG7QRabQK0QtRllY1xRgjTBwpnFWwkuV4JNSgJsA7B8zY1+HAuzKW7WEQDNAei7ePNgwRVgV4HT/gK8pvor0HmMKMEMp7h8BgDu7cADgAMBz7m8BgPtzOIfadjZADXxBUICDAjzUB/veP+0Q/QDAAYBvewBmNQXwq26uptAwAGsOqAGwOT2bSoMBLBYrhcSD6SjicG8HwFo6pQkwTonquMJPBoChuEH5jSjHABzKL/LqoPJGMUGhYpMrzmuGay8fvQP1BVI7AwB7Z2hCDjByXtERcP4pZ8WOciQDIBQa9X8ROCymWDDHYsfwxgSJK69zE0KgeeKHEoluUAAG10oqQJXS4MOv9H9zeY4JEQjWn0T9TcQhmusG4yJRl2evdrUAqbpAn1AIdNeEgVO+dwBg3k8vBLpNAea0gjiiBLnAmoaB9UyRDQDcP/wJABwAeM4AOQBwAOA5/ScowMEEK5hg3SEmWHdqCDQPTBWAOWw51tqlUG6ShctdNvWXcyE1TFHKuNQB2GoE+wDMpkBeLd02Y6nmjfpEABjWzgxVRBnnYiPUMqE8STjkEkY9gGExM7J8Sw2PLHKkBHslgqY/Su5oBdgAmOlL6gAjH7hAGDRg2DPDAgDzbLjVmW3Jd23mAPv9afqZqT7RvO5r6miU6uSOKsAKwK78l8wWsapbA1/dPEcgMLyLEszGWArAMLiOEhngbynACsRIQnDLjjnA9nm//WwyykzcuhRgp3R3mGCRRoxYDnBTAUZUBe4RaQzwFy8CUz2CAjzcawMABwAe7iXdawQADgA8p/8EAA4AHAA4ALC7h9yOJlicm6f1YBGqaAAsAlUFwL76a/+WkGERs0z5NYBoAnC9vrCWU/Kg+NQAGINu5PuWBW1gSraIqUhSKhF+nS74PTYogrJXxlI3GL9DoUwkV3XX5U4GYHY5ZgAEIKINNw6AkQsMRThNInaJ7gLgpnLZjCLY9by0fc4mZaqLHfsuCrBzgfYA2CaCJLTZSiHJv7HwdaAu1phFktrAAEHJM8fv5jL9egCwtaUPopaC0AnA7CRXKfNugkJd1YcUYERZQOUFAPP9wQNgfrCGEOjeLhwAOADwnHtcAOAAwHP6TwDgAMABgAMA39YADPdnA2AMVA2AgY0AYHN9NkDgwboaAHUBMANxSbRAdKsa41h5JWyHlScoZ+o223aTPjEFGMIjFZQhHTVOqUhjouWS8jSVOr/sgg3gjSmmhBIMzNnuN6cohotWAGBPhpR/brWJtZHfVgBgU9Uhd6I0EMKg11TkqwqAAcf8I3nXfhi06Z9N9bcJxnMe8s0cYINXDUKW/mE5wA0F2PJ+BXq5lpaqwbbnYirHYRQKwAUckzm0GZNAUsboVAG44Qptpjds8qZllHoBWBq7dn44rH1EDjCM5pJFGgB4xw4aADgA8I5dhz8WADgA8Jz+EwA4AHAA4ADAuwNwnLDq0SyDVG4yNp1C51rs7XFeql8GaXP5uuTQpksxkYljdijm10ReXbkhG+Cy4qQA4XLz1DEVyov+TdMLpdZvHEv5I1WAXUkKLp1bUgyTKKt96tfDbQCwgwZPCTYF2AdgrMcO0wbAudYZ7bhLlwpaXM7CObX6KwM8kEtaLVBuhSqgPC4YPKD+cnkjQC8G/UtRf1ebjfs0oJdtv6KUIZjDPyMADPZRvqe5tHvsYb36+tbm9nnf3Mm20VzHfd8MAE+2FHb/GGBAwXTmNV7jGK1+cu3Ax+QByxkpc1XWuZ5pTlGZMfyW+YZhOIECDNuxNhVYuYv7FnfrehkkFwLNb+qMyw5P+64QaEQGlJzPa7V/2RPdGcLx8Znyyz3HQullQoXbVXa8AmDUCM5hyCY1gyPNAUb4NFoe/c5e7ZqShsT/pbge66sdsjt0dVvm+4Jfe7sDgHFfsjJkYwHYD1PnPuybXqmHAE90Fcj6htmclDyyeuOmPnObRwm/hwk2CRSoXKBl9A4vgYLvgylMw9QFmlM2kFNeAK9L5wKd5bjP+i7QRKv1EV/HwQV6hwvDohh2+6h021AGaUbryW1jzhIAOADwnP4TADgAcADgAMDuHjI1BBoWSuI6LAPnFLVCMZDLpCYmHlDpckEbzYHcSxZEN47p6NJVNphJoBCdAAAbhGJgas9UdOzNau0G+DIoBfiJ6zOHQAPAbSDkOUHXoEH/zoqujHqx5/NIAAAgAElEQVTkh4jrCjvoaxr96Hd136AVILj1sG20voIV11wFX0Cz5UK/GmZbSNgpchNLGF2doRxtin1LY8rThAcVKM9asGgndYwNsnjcraDN3+YKGTOBexmZapdl90eFVAFbA2BtjhY282HXYHh7rCOD/zkK9DYA+63dAsBbJ6NF/XZALirg1sQA3m9MVsixafkj9dnG7/nqkEPNkRPMr6wsApTRh8Q1OS8TQih5DYAb7Y1+0NZOQ8OfZtizXQPSIeBZtaymB3zArDlGe9Mv1plq7WjvS66wTI4IJG82MrkCeBa3ZAFu7dVshuVPp9i0yphXOYT+HGLUYd16wHnALIXDBGRsEsJesQ/4vJxaVYQ9wztcP+v1ihZJykozvie38whIjwWAJYpEjp+N95wLN+5B6DNwkwcAY4IPkwcZ3xEAwGymhjCOrKT1OqMsWdCFhx4muvseyo5XlBerAMDdN9jZ79Ty5Vu2FgB4HsEGAB7oohirqLmepVi5yS72Zhh6AvRv/7RddoMLdHCBnnMTHuyfw1XQer9+vV7PqwPsXX9tUXzmQbJrG/jbtDKLFmGKbQ89n8Z870dCHeCqmaYCsJXU4dzFBgCj5BAbxDQAuDg8ptVrpwPAseXuMTNGhA7OCwakHvxa6SMAuClgBgv+Kw+yFZy1SGoFwFpb2K3TUBS2ci7b4CsShVgAGMhkrrlqPMSIpITJACX5pBLbnNAmOUtFssfqudUZhdrEajAziIC+vxiQAj5VoHNvM5gpivufMf9opz7rmzDX6tp229/ru3LaAIwI9L7w7rawZt1rBdDS1PYOp2wbwNXaB4ocfy6jYnUsoeaFmGQJBAsA51yHCAo+pjhkX9gp2mrTeueBz5mnlOPc8fkduMP5Com7WRoAwiwN5k1skCZnphkuPXiD9V2ctQaw7JL0483aatEKBJsRGxtqqRv07gH4em1YG7SYaCHyw7+eXXsYhHoALBegtqi+4vMCxzoZ4gEwznG2WXOetynAiCphBRuGc4hkQS6+lpFqA2A7pwn6gSnADNE51wOO0W94wquk401GRawAfPE+ylZHAYBrsTEDF8MObw/1/wDAAYD5ttF4zth9Zqj/DHbJAMD9TdQ6ITvYqm6FoAC/wRXgAMDjO3vHmgGAvYa5HQGYH0ItAAyAMAW6F36FDOQHi2eaY2He1oStiltnFxUF2L8FGQCb0RBAxz1ETX3FgBihmfFSAFjr+yJ0HMdpAMwo1TI+8dXZAMA8fNk+QycEwOV6RSVJPWAOaVW4EZVRAJgnPxy8yYQIgzDUQdc5FJClA7r9lTDm7ntgHwDje+EY7s+CTOu/2JXKWVx2zZ5I8vec6wRjwTEi+kL+zlEYlk4w4xY+5CJtA5zm9W3Xsq8A8260ADDvbwsAY1IjzzZcYcxmY3Fm5Lgk9DkAcP/Jvdk5wENdbwhgAgAHAObbRgDg1kspKMBBAR66x/a9HxTgKkItKMBzepKn7thDnd2NWX2qltsNgF0IYwcAp0mVA7w1SPbVXxm11+C36djbVNGGBk/MCwxarIXJ+LuWC2yOzfauxz5QmqKEssVZyuKUlXYOteS8QhmEsxrljU9cbrR/vo1f9G9BAbaGEOAcrQCrQssKr1OACyqyY4ZeBl8AMBQ9BW4Rl8VUaguAUVJJc4N9QEdOqC3Mz34IcMv9oZYj5+fSK5QCgE3Fn9x/tfSRfK2lB3jh0Ajp58OonKOF1kVx5v3383d3uL8NAXDbNeogH/swQgHuAmBMahgA17YZAHj0mQwAHEywRneWoftbx4bMFA9vsz+HpjL5cLbrPgwO0Gfe3zDmCCHQPWcnKMC9XXcwR943a2nZ0uAExsz2H7ruBq+voAAPNeHg+0EB9oGIB+cuE1XCMWH3wmYwEsLpD5Rv9RBoM7/qUoCHAFgopD7LjQeSP7CeDA7a3gypvH3NKVVDnOp0+LmXPlhgl2LaRDEVC+QAA2JE5YbqxPmDLblBLjfam/GAIOffwwIAa+uPVIBrZmCs2NYBGGZYbIDFLk8IXxdzIyx8cy9lAGzt7oyvtLyQhVbLXm3jbpfKb32oNwQa+fvRksjyzVvCoAfvnq3gq9ALV2jXuSw/mI+2qpkdzwOAIQC2dnbtqpNa3C4jANgpyB0h0EUOoypV581jgPN8JRc/KMD9PSgA8Lz+PzuHdiiHAlEcOe5Z8tznSAcDSP3b8D2ie43Z+2++HD07EQC4u3EGAWMmwA8C1JzOwzf3eREIIQQ6hEDjvlaZSFb9acwEmT+uCDnAEy7m9RHR5eerD3zwA3+TPvj+H52whemrNkHtTlCA+wAYsNiXA9wEX6UWHgxYvU8/yX0r59cU445TZQDsG/zWgUdAgp1lVUUz5944TimLYXq14DBWHIupaoBfF5pnUGNcp/c7yyENAIyG2T0E2imfBkE6gQRtkcEohz+65v6yGZa5+xoAq+kZHMk9V1mZbJLJEVHu2x9UQwPIfgUY0QJLh9Vt4c/+Db69G7cpvwrAboBSKcCl7rBsl13opt/IvE8MATAG66ag2LHYw24MALu6vh0AzPWdi8wBAtzfUfsX/SIA8PCpDQA8r/8PXf9DZ2DbmX/7EwGAbx5ABgV4oAcHAO5toKAA9/efYIJFFBRgr4/cbiHQZoIzNQe4FX6BIar+GgSb+Y014ZbRUI9LI+7dOVRcKcPK6mFlpiRbRHgqzJJQVqZghWnB5VUokXq/aw9+GYB1oG6vKVxoXSitfI/9ziGoiMD1JlGDAmwzBeNCoA2ATQUUmEZchJhZRar68myihj8Dbl2uqbl+K/C6WUTK9VyJS3C1iFuxLRJG3H2Tr0HtVgh0RDnBBK4ahDcnyQYBeKt0Vz1SIUYuLF8DMpFTB2CUO0MIwu5xTIMAjP5fFKxi2TXhu6gOhUBbbl9XDjCXKco3ruRbkqYMwFCAEeweFOD+AUgA4ADAQ5De9/7gAN9TsLGdEAJdb82gAFdlKpvPPh4nDSngAyHEvljSdO/Ge3g+zln6TT5H1MkOIdDBBTq4QFeX4O0GwC7EZWIOcB8A+zc1H4C34JcJtjvEhAGYUgFgUxA9CDa4QpBlXgKUsVZKZZLywBrK7wbje9SahcO1fhU/1OASjQzTAMA9z5f5LtDtACwFrThkmXN5tfwRkKgUEBO3Z6xRGV0xGGNx71UQzA/jCntrAMxlhHiCBO7T9deUQ3Hl71xJCcBtdYXhAl0geqAypmo+9E8CgOUyQFRCFfpsIByjDNppAnCaMgAXuZRlw3JSAIwcYABwnq0DAO84igsAHAB4x67jruWhz4cQ6O4WCgAcALjv+hkMYZ+pwA9du4P9c/e5c/7qoADf5gpw3wyWItIsE6wc5VhsCyh5pHWAy01G+SajZCGKCJyJ0ZmXGIDji6/coBtXrtJysT+7DjAPsDlHueSamTzYVgB0F1gHAC/SPedG6w/+rd2gILu8Jy17ZM7PLpSyVjO17hhd6qC7BhZOiUN1E80V9ADYvymgfUt2lBXgRRmUiEs3oYQN0SYpXACv3QvAN6b0xhYC7YU+2/bFLKvoVYBthn3XMkhuVtWU59odr3Bux0M3wq73++sAD5dBkggB2TnfBI0dmKOIsszqPLcX60lMPfVKFIkCbOZmTLRmcaaHUW0rWx/zueIbPRzBvXq0kosP1b9Rk9kL2TbDM9QJ5pqyjVfsX9vfeT1snU3gdn+KaKpyZYK1daLE8Ip/nNotMIzPFgX+LvXsrK9Z2DHaYqiOXjIih9HPzWlGSCz392SP7ZpEmSNEedh9xMqCdYRAc4kindSQcyi1fhPU5oYxXRTPKoOUUknHR4eUlDEdrTe0d/Y8HTz4EFGyR7RIaLW+EeoA73rzOMHPWV6sbRJ9CAtMGNGHuR+roZENKvneqB4Au+5KCIEevne9kQGYVUJ4fBSoOS4lHZfLJedhY1JvjAI+BDj8hDolF+tBgNq147sLLeQA9zXhYP8YUIDdsxFlG71JZL6n8eTy3BPY//nTBmDcnzEGRDvxdcVjPvFogbg1tPgCgT/OsM8NjV/Gbh/bDi7QQ63V8n4AYG2UjjrAvgmWQZD/ik6HiwPtiIeEPUzxt878X69k0iAAA3BYmlMjHa07CyjB4Aahz5xNGiPXd0FFBMdnQA1gmGgTA2ArFdEVodEbUxOArYu4OrKnDMD2fXafvdXqAMuDv7qLVyq+/K1whDcFgCWcvarba5QmIOx5flO2WcnfkAPMJZIq23s+86zs17/bwq3FBdqdUT0O9ADWhMXMjnNsq98r0y4AM1Zb9MDr8A1nCIDRvAbAdh3xVtUNeoMxXVlBMr/l5bAPPcDHALC/TR+A+SG3XNTD3DAZgZ326v3KpER7HWCuyc153XruPADmvHxNUeBrHL+zQZZcBWxcp9d9Vx1gAPDq+IgB+HC1pv1zF2gfABwvAwBzKw4D0HAvnr9GAODd2nA2wN/mJlgBgAf61UwFMphgjZhBVi+bAMDbfTEAsLRJ9JM/vxjRk6oGfL1MsAIAax7HiBDoNgD2gcRCn7Gen0vkIG8rx1IH07rCVog0QqAbN3D7lbOBAd3IAYZCFwGA7RWuzzKAzpIKgFn51e9KPABuTvKZ6ZZsowFXpngpFM5VgG91AJbzW7WBu6G5dqngte1RHFOzjpTfno0Q60jydyvTMyiNEiLNkKWvBmwGxH7pI+6jHhBXOcB18DXQZSWyA4AFwoBYu0NE5fLcPlDx62TXQThldTQ/llrCPvRumcn1jIHmAjAiVGrfp+DrA7C0+TYAs7t3BwDzxANgdyYAJ2VB69VxTQEOAKwREwGAW+u8T0HRYII1T0EcVKiGckgHTlYA4ADAfS1w2jnAQjdS/jMAcADgrr4YAJip8NYLgXbQuSMAG4yY8stKnaq/Q+qUfbYXkFXDc4WnuDSSwC/AF/mZnPcLx2cG4QS1VSSoNibKPQXYANhCoLXiquuzBte1mZpTBmAbIHQpwGxi1NiHKQO4uSHQYhwmeUA1dRDKOJ9rGyC1K8D9AIyttgGxzYggf8DyhPVvDGCal4R20VB+aT9PqVYleWgCPO4L4+EIg3kmHEMA3DRms1BnuXYSKjcplUVcKahemSKLuujrD4MAbAPQhjmcnWsxrJIQbQFdhStPAe4CYExQ+ADMKjC2kcDcSwB4rgmWAXBKCYdAQwFePvCgmOGFEOigAM/jN5cq03eNBRfo7tYJANz/tA4h0FXFkDeiCVYA4OH+bWuEEOgJI/egAL8+OcAOUjsA2C+DJJNdOhD2Zm790GcbwHNe8IjZXT9EYksBZupS+GKDK4FcKLswx2LgTfAqRkUYXCM0mkMnYYyF6fu4dCHQfQDsw68fdtYsu9R0gb7dFeAhAE6Qx8lLOwAjl9Yfg7rJhQbU89+3JhssN9grW2UGWJxPKqG4PCWiJZGq2QyDaOpVgXonaWCsxjZcuyvAQ7e8JBXjK984zinBRUpxuX+6AAzQ5nrL0sbNEGhW4738Y5xNvmZNCXZzFd0h0FYGqQnAXGYtXczKATYAXkQpHW8yzgFeAIApDQDM5+b0+u5Q3/bfDyHQU1qrWjeEQPe3W1CAB/rV0AzwwMdDCPSIwNWgAHf2ohACLU0TFGC0wi2oAPcBMAaoMZsEbYOvy9PTwfuWg6yBsp+D5OVvtl0x2wCsCpJ0Icojgd4iSmgTwR06pmixJ+7PDMjVAgiGu28TgKGIcUklXdXwzPJFzTTJtiSll6rlpAHYV9bkKP3l5ptgDYVAV3McHQpww8G4F4Bdo3tKLp8r1JIVJdy5Q3NfQlg0Fsvx9nN5ZWPV8789BBrlePpygPMel/LdhrT1T6ULrWPt1c62Ni+LhPaiuxiA/QcJ9xNVZYdCvAYVYLs+WyAY35PDyVkBWPKtdf91IoLbuCcHGOHpPgCjBjdyfaEA4/6SLpYnAsDLeOEAOAUAI2wcZdA2h8EE6yQ66sxtBADerQEDAPe3WwDggX4VALi3gQajFIMJVjDBup3LIN3pOcDOeKdDAR4C4DbjK2zTVK1kgRxLLXfkAbAL/fVU4lYANvdFDXnO4gWrv1kMGI4oXh5IHjDUq5riXIry11CAxwKwIRgUptMEYDMK6wqBLrP8poZAD5lgDQFw1BjBNedT68/noqbW2kQFQp6hJFsuMAOg5iZzu1VU5tazp57LATYjtYmvc00cBbAF0mvLVli7vG/XDSuxRUKL8ixFJHm4/uLnBPc94ecCcFbkNQB2er4HwHY+fGWYoRifRVxGKSWWWOU+JQDeS5YOgBMD4CQKABwU4N3IUz8VcoDnxZCHEOj+7hdCoEMI9Jwb1OD1NTMAKLhAhzJIJ1YGyZUFQvjgJuOZFTaZgY1/owxSefUG3bh8lfZOuAwS50x6ZZAAYE7hRb4nQBhurKyg4p/9CjCOwRxesS22RtdyFhj0pku1SmeFKXLH6QAYJklWxsb0T3/WTQEKoc0IdQb4ivob0SZOKVnuSUEdc46tOQIXfDxmqmRAZYMaKItOyQai6LMe65uWCACWAb5DKvm9aYLVCME1M6dmDVenPOv2fCv57cnGgmuotiuU44IbTbFu1z/ZxrnHAqrgPtpXBknOY0+YkIKSuTs3b/bNCerCA0M+Tw50MalS5SJjOzgm2zfbh+ZwbSiAqamsNvfP359dHlRDaQBWYsDPszW4xeRBWaSEUk319ytQ5u331AnmNupoBL4uuMbxdgi0wbgraYYiTer2Ljxf36iZYDkwt9B0KMB55Q7P7a33F1zTKK2A33maiZVheeVrjO9Bcv05F2iUh2JHaQB1xnWks82aWAHOc1qePU/p/Q+wApwnEWVrU4DT+v6TTNK587PVhlWMyC7n/aQ+c6vXAR57nLsrwDaC67qD9f29P/1hzL4HAA4AzLe7UAapNf1t6PnW+fDRi89P/Qk5wGPuSPV1AgBXVUFCGaTp/ac3T1WGXnCBrRYBH2fJJKoU5VoXE0qVB1WAL8uZ4wG7DvCKgusfrlFfK00oWS5k4JfDzimiGPU/D4/p+PoNSgoYxsgPTF1YXdW8Swxga4NSDIYx8FTA9UMTMQjlm7jVA9aD4u3xGFrAl0FSB6h89Mit1dxA/i6t10h5znBkZZDczcsrcUSU62AW4BLzrsHVmbeHXN2yJJRZ4tBWdmjGK+Os8gzgGHVIUYuVKItjyuKEMsAw/5vY+ZnPk47y2XjHK3sUoRyKLk0Q8IOmm6Bj0Lzg57+E2rblM/ghNBWMaZg1SjEVXE12q9RN24Nje7AFFXDNx4MQYO5n9qp5mLYdB/VbG5ET7bsr11yuMSEC8EA/xUEWyHktqchy/r5lYmWCei6uHpOuks9nVd6ouZWmCZSBjwM+ht7t0GZer+OcVOepRAXdHe4K1UfQBn3L4ACg+eFO0MKK3nStKtUC/Ty74m0Jebuy7maTUxwh317uDdiGD6Gpv8lGCgJaNYV5XCMyw9oPr1CQ+b5RSM1hrm3I9xmBWuv/9p0O3i10vMjlutH7j38NYZ/39vbcJBXuPVYGySblfAAWhRmTAgiFx7WQ8WtR5nR4vKJysaC77n+QorPnqKAFRcuUjo9uwEqMQ65r90oL3e7yKXDnSazybtZy2wBwwzPC+gn6kJs49a5nvq7Qnw08JkZu2PWB6KA5SwDgmfdPvQ+cFkCedgj0UIrJYAjtQOcLCvBtrgCfcgrVIACP8OHp66JBAQ4K8GwABkqg7A4e6hhw4qa62mxok2cUpQmliwUlPgCDUwHANw4pzQSaTwuAMeDk9EqoLQa+ngqcKLA6IxwAMAYqmSjYdgPfAmAzKQIc8TMUAFxSrsZCgrsxLViBEkW1HYDPUhktNPc3po2CbxYjJxgArOCmdJtwYdWCWLnl2qIA4LaHuM4AOHjbDnbF4AdzDVZmp00t9AHIoK1SlTCZoV7TmrNpg/Bx4IQyQArAPAkBmFBXZswmeKDvQG8LRvs10OYx1UEmpyWfnx0DgdkpWgC4a+kFYC7GXC/DtMWT3gPGBzdbb7hUe/8IZT4A27HrQLwGVh70ur/bergocefA+Ufh+ebn5brJM3VoLs10TtaznOmUSbIKr+b3kLevh+0iIDQCxcGzTppgQg6TITzQVHd3VvM099/SHZoAbOfCKcM68Wau3RZKvdwXAMaCa9kU4CYAR7QQ1/G8DsBxkVNe5nRjVQFwfPYcZbTg6JrjwyNKInGmnwTA3FCsnwcAnkOQjX7G51lrQuN8jgbgHfcBU8pzlgDAAYD7+k8A4IH+MZBDe9srwAGA3eXTNj6zFMBd79H+NoMCvEMrnmYOMIffwrypB4DjRcqqShOAi6MVA3CyEZX3NAEY+9kGwDw815EyDx45PFEHvwrABn1uH72yKjzwtnE7AI4H36K7MshFojDbIiHKPjAh/Poshz5bvV+owBsIA8gJxq4g3JpNnwX0TgWAexjSJgB8+K0G2jGzi+WB+uvYv9uguurGAOAVK4AMGJ4CbGBYhVTriZoIwAZEPvjY90N9khzSAMBdt5bhiYxm200BYWjx/QBMZSp9o/BDRXEdSWoB17seAcBSoKiKcuB+XRItEKmhIcx8P2gByWYf8mEYe8W/qwJsJmY2LjoJAEYQvw/AUICzMuXomtXRcQDgHZ6LJ/0R/zoJADy+dYMJVn9bBQV4oC8FE6zeBhqcwJhrghUAOADwneoCPQWAY4CjhkAnoMbjNQNwtBLl5bQAGIPELgUYPTfKJU+OZ2rMMbaQ3FCbvTd1mAc5PgBzbi4UWcn/dQNlC0sr9bg6blEFgheTfQ5nhPszgBcADFEVBlgirlYzkJhuQAi0eF8Zuc9TgHFeJKy9cguWUGfJPWPBOUIbIQQVTYRQS4Fe/tlUCjC3p1dT1bVV5y26oDJbSQg0q79WpkbyuCUU39yRq9q4dageyoKtGy/5+4jjigcU2N6ny1wFmPNbLQS6/Zv8Y22bYeRghuEm6DyMk1OA3TSP/KNLCfbfY3CFCVpTAa5USVNGixyllBhRpY8h+JsV9NwF8Prt08RyVwbMe2A3ARiDTbvW+X6g5R+6AJj7kvXZFgDGthZ76gK9owIc5RmVUckAHO3t0bn7HyQ6c5ayIgkAzB1tXgjweFTrXzMA8G4tGQA4APBuPUc/FQA4APCMDhRCoEMI9KmGQCP/FwowY5wBMGDreE2bo2MqDjenCsAIE+wDYMo8APfqndksvpk4MaD7+QY28OUDq3I464qZDNb5Hg1lWEOleUBtQdHpPuWkCjDSpNkMC/Arucvyeckh3gZgEClC4HYPgRYANhVXQNgAGK+9AAwIyTxY8dtnVG4GYuE3qgArAEMF5lxIgBHyizUUGr/zmvq+qsZDCmUzdNUAWFTskiLkCN8sBdgBcPcdvB+AC39+ZPJjAPyI9uybBO5rXxl71J2ttw2rDFC8PurnCUd+DjSfnRpAJ8meuCszANt1Jv2Vw+K1Xxik+q/Nf9u5t4aSjGLxFTAXZw5D9kOhbeWOOsJ9AIyPnhQAH67XDMBnAcAHZwIAu4mMAMCTL3zvA2Mmz+zasIliM/ziXPVR9/nuPQwAHAB4Tv/16gDutJlQB3jE7HlfHeCgALt+F0KgJ1yC6yOiy89XH/jgB/4mffD9PzphC+NWvdkh0J0AvM4oPzqm7PrqpgEwK0mqAFvenz8QxvsAYKf8+uqvDogttNLaOXb1flzwLt+joWUC5xDaDEgQ1+eYisTUX3kf8Iv18R4v5hgLlZaNtBSd7b41F4DVRqkZvtyEBV8Fd+tSQjFka6gwXSYu5oLd9X6OGGp17i6hBEsusCmjcvg4doCvGFdJ3q3WZ40iOlxfpxdf+xKtsw099+oX6Xh9na4eXhp3gYS1QguEFggtEFogtEBogTdcC5w/ez8d7J2nx+5/Dy0XZ+jh+95JZ/bOjz6OAMABgK1SBSo2YGyL37H4FUy6OtRQhF7IAe5ouTsFgNO9JcWJWBih5ity7hJA2zqj4uiYNteOTx2Ah3KADV6hMFnZI1OBXCikEKGcTS55JOG6EpCsrAo4FTlV/qCKr4Cvwi27ble/5ynq/QoQc0CoKcYKzALf4h59GgCM+rMxIFhDlw10DYDrLtCV27Mdc1JYjnO9XAdyoBlcvdDq7XJHXoUhblMPcEsow6ZwApAFigHARQFToOv0tZc/R1968dMBdkc/7sOKoQVCC4QWCC0QWuD2bQFA8ROPfTe9+eFvH4ThAMABgAMA/xR9+KM/7W4IFx8hWh5Muz9EP/nzixE9qdroHQ/Am5zKo2NaXz06VQBOl4veEGjOR1aoxYVgzs9WusKFPjfCnw2A88JyEiUcTADYHJilBikDLiUa3qzAC/MwQC8AGAIqQ7EVJBI12CBUwp8lVFdMm3htpe5FR08d5wIdwUynp4wR2qEZReD/njRi2JqmV/0hcjjGRPKnDXDZDCtTBTiT3PDSft/QjdU1+vjT/zc998qz067QsHZogdACoQVCC4QWCC1wx7TAYw+9i77znf9eJwgHAB6BLSEEuvN6CQqwNM1NA+A5OTgnUQc4Qt3asqA4V5diBUXUAM5QyzKOamWQoABHAB51gZ5rgsW6I3IErZQJC7BS95XDmhF+3CiDhNJIrhZwDodZqflpN0Mz5aqVFTEDLHakldpu4tCIOr7YnNaj9UOgwXWJKL5wepb8XuQkJxwSDfDNEzW70uBmDnLWnGHuWMaxpwTAMeqJapsZcPuvfgiH9TW/z9WrSG/fJ1Yw7/HUZT+UGscaFwB4U4/N6dnyQgG+UIYzOlxdoa++9Cn6wy98+I55eIcDDS0QWiC0QGiB0AKhBea1wPvf8UOtinAA4HFlJK2kG9rLvADaxJF5Z2n70waYp1Vn+/hYIlCbKX72vUMu2gGAAwC/sQE4E5DFhW2GSZ0A7BW9dx0/Rng3fkQBZsMqvKqiG8VQeFEqCsqvwC8rv3gfrs+JmWSpi7TnIO2bEznnZzXEYnMoJu+qzFL99jFOAebwZ/MgKgIAACAASURBVDUlagKuHw7dBsccmo18ia3SRNWe2AOmNcSaFh4A4zNS41h0cORhIPS5oBde+wL9wed/ha4evnrS99ewvdACoQVCC4QWCC0QWuA2bwGERn/Hu/4aPXzv292RBgAOABwA+A0cAh0U4GEFuC0H2NzzYYLlFytnpvRqgZo5VlsdWYFCAVDn2MyGzwLAZYwfP/QZaq8owmJ0peuy4luZZomTLpRyvU9HhZa6MUCU8iuyr/MAmHOAVbVvU3j9/rX9fkGUoY5rdx1dmyhoNdmilJISCrodux0wMqsl5PuPn/1d+sQXfm32o/lMeZEuPPzI7O2EDYQWCC0QWiC0QGiB0AKvbwtceeF5Oowuz/5SqMHvesv38nYCAAcADgAcANjdVAw8JANVarGy824utVqlZqyqlTHCjG/9EGgD4BKhz8qajjczcx6ubgS1cAhAbCHrWBiG/z7+LsqvaLL4LoLKC9UXam6UUMbKr+b8qvpbRtLSWIXhmXNp1VGZd1L2tSryYZBZh+DZAOzCrLUsUKMesJlZSf1VqQdsZlYRStjk694yQk0AlkkDMdPCNpNySVSilJOFP8sr+tmLl75Iv/nkPx39wHvgocfp3jPfRg89/F20XJyn++996+jPhhVDC4QWCC0QWiC0QGiBN0YLvPLqV2i9uUovvvAxevXwk/Tyi+N9Qb7/A3+LleAAwAGAAwAHAL79ARj5wArAQHr8MLwiB9irZdamVPq1ZA3gqvxgAKnYUgF2Cyi+FvKcJPz3TSyv22ZXWocUKOhqoxrySmkhEYf9WrUVAGNfEguZ3npmjQuBRo6toLvk4fp1gHnyQ92cDYBrr3FBcSFuzV0LJg3aVGRZP6aUoABbDrBtpaSXLn2JfuvJ/2PwSQxl97G3/yC98y3/Np0/f8/g+mGF0AKhBUILhBYILRBa4PZqgatXX6Onnvk1+vrTvzJKKQYEP3Dxm6uxbyMSzsZ6va3k56m1rOhHF7rIQjb2FEEl1gjCXc9EMze2uZ2hHNYqzLB9D/zatuaTE3KAq7YKOcDSFsEE6xY2wWLwxU1Ha+qypq01ZylTxbFh1GTQZjeYtlBezoGVuyT/FLHW9E1SzvnNYjG/khJI6vLMsMwf4ntPquG/lodr4c++9itdrKiBcKFhxzAV67h1ac/0lOPGijFL1lD1ddWWUGgfYLdCoKMSmc2jFOD2fYQJFtRfXbgecExHm6v020/+U7p2+Frvc+HtT/wIve+dP0x7y/1dnx/hc6EFQguEFggtEFogtMBt0gKr9TF96ql/SU9/4ed6jwg5wR98/9+iM0upGzyUAta6sQDAp9prggmWDM5P04TsIx8NCnDFIJp7eTuFQDsANgW4LMShGspvZuWLJCzXZszsZrjZbLZcjH1gczNsDMAJZYDgeCFhz0lMGy1/hAhnhEEzyvJLySWNUqi8ZUMB1hxg+x5ZvwJg+x1/nQvAZZHZvEDrA8C/u7WaZLEC3L346m+zRBI/dGpllADrMf3e536OXnjlmc6NItT52975X4QQ51N99ISNhxYILRBaILRAaIE3ZgsgRPqTT/1PvaHRjz74Tvoz3/LjAYA7TnFQgLsEJmmwoABLO9yxCjBCOKCmUlEvg4R6ups8Z9U1WS4ELPOCgc3KIK2vH1K5LjiMF6WJojThV6i1XBo2EkMqB1EASHyP5eMWUi23rQxSzcEY20wSCYHWMkYAYHwOAGjrxlEq34XcZnxNRLRZ4f2yZowF5dfCopMkFQ8nhD5DD01S2kR4BQwnlGm9X/gaS96xXVAFf8eC/xizyRWcoSUYWH/HrpRQjkXFlVBoALS8wks6iSx/thlGzJ/Q3tmuAuM7+fi7yiBZI3Dur8B787XMBIA5VLvldZGmst9FKbnOfJxlFXmT18OnX7r0Ffrdz/zzXvj9s9/xE0H1fWOOScJehxYILRBaILRAaIHXpQWgBv/2H/y9Xgj+4Lf/x/TQPU/spgDz4EcHiy2vBUxWyxzFLChOIg55jhKMY2XcOhiiPNBKs0Ogbf/vaAAWM1uumorzA08fZzIbAHjMhXpHArCAYyJlhACWADZCDV6ifJOxwUCcJkQpwoClGRcwPsLFf+2Qji9fo0UscAy3ZaxbptsADMMogy+4HztDKgAwgBhwpX+3k+VyeZdLWP1RCRjHvUpVYAB6lq0pXiSgTEqSheZjaB3eIqICFwEXETbgBCkCT3XhsOoDxj6YYCHkmX8i5P1GHPosOcHqdMXOzmpuZWzafe9UYMT+dOXYAqJx1UrocOXGXK0vN9gmCMv+A4C3Inhq3yU5wfUcX88sjOsfiwu14Xf1WnLTMdiri3X1u/xdwNkcruX3337yZ+nly+1mFlB+A/yOuR2FdUILhBYILRBaILRAaIEhCH7gnm+m73v/394dgDlqcnsEZJ4qq9URe6kslynFyYKKfENFAU1GB8U9YdS9gFtGhFq82HYzus7Gv32fh9EoPteLeBCOMP7GWDjPnWlYkqYsKJWbfg+YCJ+fs+B7dWzfTENkw1mtqNL1FW1Rh/66mxXqAPcBsKboOdfc+jfBTcgWXy23v+H8zFleDwU+hEB7Z2iKCzQDMHJcy20ALtZ1AIYBFBYDYLp6SEdXrlGqAMwQDFjGRWWhyszCAMAZAIwLlUG23lEF2jNiATUGyIv6G1HKCiXorShFCWZQi6FaFvzKdWpZ7sRNYJ9KKL6a47thCI40/5c4L5ivnVIuhATFf20SwIU2736JdAOsQjsDMJZ2CJb98ZeGG7O2fQXBddfAJFp07Lxtpypt1FyRAdwD4BcvfZl+51P/Z+v2YHb1PR/870PY8+5dJXwytEBogdACoQVCC9xxLYBw6N/5zf+m0xzre9//n9DD975DxnpuzFP/9y6Nhm2tVisGzeVySXGSUJFL9CED8Igc4r7vxfjbALjVp6Z3pwuKOAKvLXZPY/oQ4Yj38X+OMT1EEcB7ysIW5Zu6ANMUZOb+Thg355UQ5YQeCFfDANyvkBe0Wa0VgCX90SYOxPwV/BEAeEy/v3MV4JsMwHwBqwJsJ6oqswNw5ekdeasoJOzZXJ9BYLgJqTkWhz4UsbwPAEaeLsKzazdETtjVkF8BYNT2hboJyPfVX3Z9jtoAWEC4yu0d08Xa17mdAPi3nvxZeqVD/f3Wb/nP6D1v//7dGyp8MrRAaIHQAqEFQguEFrgjW+CzT3+YnvzMP2o9dqjA3/+B//R1BmCoq/1liIZCnBFv2ValxK9m0neyIxaGuhVsVDbh98uIleuczW4LStOlhHI7E9R2BRyh373b71DOXVWSFGUyc8lHxCtXW4FyIso0to/oy66lXwEOAIx2Cwqw13veaAowZeJi3FXKSKdxBIKh+maZzr4lHHKN8Nzy/2fv3YMk27Lyvu+8szKrqqurH7fvnRevYRiEhJkZIRwIoQFkhSQDDtnhCIsZ/jCSbEXoH8J/YQPDy0ghhyMUCgJsyWHCwSAkC2FmwJYsYka8ucCF8fAS837cua/u2931zszzdHxr733yVFaek1mZVV1dVevc6JtdlSdP5ll5zu79299a37K1G7LmxdZIpUkpqUoPYWjglpvp92tdn6VVb4DKT4zLM0ucJQ2a/X7N36UPsB+Ym1fSn01Nr3tUAJ4owMP0AL/4m/9k9j9O996M/+Trf+Ja/qOtJ60R0AhoBDQCGgGNwOoR+He/8fda64G//Rvfh36y+eQUYJb7zdnmAbBkSLakCDeFm1lvI+xd5I3Sue4P49ogcS+m9jINmh4yXQpyKd5AHQpzq3uMUaBFaWbb0qnjsPSSmxGYVgFgpkAbkUsVYPP9bz0HxKzsPMWmCvBUDfCTSoGuMmPiNJ3+IbWvrnbBpQGXJVj7625gLzLpzhVNCuwKk1c2DJpoRsUcft8zfX7tI2sPqAETcKsgrtOfpf9vA37F9IkpKtLySAF4+n5yKdD8/Sde/G38wSc/NPOWe/fX/yjecO+rT3E76q4aAY2ARkAjoBHQCGgEJhF46dWP4t//xn8/MyTveNu34ive8o1nCsCcg6aNFGjWxNKPxqRAu/rQNo8XY5TVtfmuxK/hgSPga/8475vZx2D2pJkPt20iCFlTqCYAUxgKAt/Mp5seNKumPE+93mMKtFeipPjbeB8a1nLzgrhhLHvyLOYtAqSpArAqwI3r5rIpwARg50AtN4RbyWkCMJ+wztGur60MPqFxsBZX4oLgy9TnwhxDFq1Y7BCJxbGsMjHdW3r7si7ZF6dnMbnyDPgSeM1z5tGka5jVKQXg2QM5nay5gPGrTH9+fNL8irW/f/O/6O7np//AawQ0AhoBjYBGQCOgEZgXgZ/72e+YWQv8jKRB/70nCMA2tbAjBdnwb3uKsgg0sC09m/N4C8DMeOzcaA67AMAyG7IosxpEAz9CGPlgm9CuzzcxUZ2dIt1mHtb8vROo+CiZlNKVxLg1B37P2lDNPj7Nbbs+X5qyBlgV4A89P8mwVAVYGvEINZr+s7zBCtbOMt3Y9M2tYfOCa4DLNDtWRnEMgJ3ya93r3GqWwK9td5SVtKln2jMBuGBFBQISrwNo1how3YLpzdLrN2q4OwNFYIHY9vd1ACzudMLQLQDc8FZuMZibN45bsJ7arXZxfvpNsPjJCcDcfu7DPzrzfL/8rd+Br/1zf2uhWOhOGgGNgEZAI6AR0AhoBNoi8Dt/8M/x8U/MXlR/z1/5RxPPGDPJXS2QnofcKsARO5Jw7smuJGUJcUiW+VpHDe7cGtpJB5RZJlhUbVs3255ykRpdZkgWtgaYAEqwpImXHL8DoJ2CW3cpWVIhJoCTQ3gcMaRFYM1lnQnrbACO415HfIGRArDWADfL8C+bAuwA2MFtDcAOcjmAsSdxlkmaNFM3ZNVMBrYKaWHMrryyMG2BWODPp2Qfm6LCVk/2T07DK6v6suVREbDdEY9kTK1cr18XUwKw1Ozb9kfOdbnZtfe6A/Brjz6N3/j/Zrs/f9tf+Slsbm6v9o+QvlojoBHQCGgENAIagWsfgb29R/jgL713Zhy++Z1/B8/e/rJGW0kLqUuCGxAgT4fiJxMlIeBHQJmJn5MnE83uFOdm95KTH7gSVbarBnieCRSFrXkAS+B0CnCRm1agTgGe12Zo3vPzLsbOGmfGlqmXUkc8e0uSpPMtRmmuCvDzPw5VgO1lcloA9ugOx7UZpg/7nnFNZj1CZnqGSd9dmk0FxlgqZO+yokKxc4DDx7tIop5cgFRl2QaJf9gGiSDLDj3z2iA5Eyx3ldcO0K4Owtb9ymfxjKmVSRshtFYYZfZzW+XXl/QKIVpbR2EU3iIw4Fuy5tf93feQeabfbbMfmfGINpsDX2f2F1gyphmWG/rOE4And//sNkgRrM17vePp2iB5tr3TyVHGKtCu113LQM8osP73Dz9xsv5X05/n/fOgz2sENAIaAY2ARkAjcJoItKVBv/NtfwNvf8vXW/HDuB8vopC2pfJSOWWdKR+jKBDllEoqf2aSoanx7XaC7jovUUVhups0N/HAmWrpNOs4nL0zq7Pr80sW6EwF2KQhn+fmAHrW+RlfHprMtptguXm/44Km0RXBmQDsRLPjzxlzMW2DtNi3e21NsC4agJ0J1gnbd2uAxYuYNwFvoBq0OTiwJpgKMN3lKh8OfAOPtxVNBAwkS39f6e0bTsEvVWEPuVfZVAwzEDRh1kCvS4GW7klmUOJvLQCvAr8GsKcu0KkU6MsMwF/0pv8Yf/Frv3exO1D30ghoBDQCGgGNgEZAIzAnAr/+Oz+Cz774Wyf2eseX/zV85Rd9Q/37VRVMvp51pnyMIqYNBzIfNXBlRKFFanDbUohNXexJs6xFANjAr7y6NVru/N082gGluEBTtHJZkud0xXUBsPHYcanQ/DsXLI4/UrF2KdPuUQykmUrteRimqaRT81ymAVjm1+78WibqpAi3NWPlfjcxOlsuQPPjv/oChJpgNb6by6YAF+NUVGe5eF3Nb8MW3qWHCIr6Zj/TP6wUA6yiMq2NCL1NiOaFX4oK7YyuQhSS8hzZ39H4qgm9J1ehmnDq4NeF2l22soq1wnbZAZiD769/5P14fYYBltb/rnBh6Es1AhoBjYBGQCOgETgRgbY64GdufhG+5Z3fJftLFuIcF+ZFQksA5nHiOJ4CYFcI11EDPKdPbjcgmnNo3TwDwJNcxJN7zgUwujSf49Z1fpJ5WQP47BpgZyJmTLOceRap33R1GY5z0FHasYGD4Fq4UgBe6NtVBfiCUqBPALDr92tV3ybUulUxfqMckIwDtBkknKscbwquCFH1pdOz1Pv6kcCu/J0reFYVljZHlXF9butnPg2+J68mBeA2ANb2RwuNPbqTRkAjoBHQCGgENAILRqCtHdJdAvA7/uv6KGepADcB2LRB4rxz+fRnfshVANhkItoa4Ja4Pc0ALOfvs81o++YWMJrGvZO/BxiNc1SeUYCbKrAC8II3kt1NAfhpAWDeFITbRtpzrfzaL4s3Ra0M+6aGV9zqxO2ZKRUE38jcXEGIXEyv+DvT+7cgs9o2R67Gtw10TYV013a9AbjySnzgQ7MdoP/qX/4x3Ln1xae7E3VvjYBGQCOgEdAIaAQ0Ai0RePDwM/h/f/nvz3z2b737fbVyet4KsKTjzjPC6vgWWZsrR1iyBlgAuPP4Zvb6dKZAE4C7Z9fTAMxzcQDM7MvRuAR89jSeALARylwNtVW4NQW68zpRAL4gAKYLNNOXXeoCb1Re9A5y61UdV/drnzM3guR/GACW/r0GeksvRCWqr48qig30yh8I/PJeMEZXPqKSNwiNv1oGkrom97jVgTHOMrXAq2yXPQW6C4Df85//36uERl+rEdAIaAQ0AhoBjYBG4EQE3v+v/8ZcAD5LBfhEDTA1l9Wmf2JOpQDcfnF3fX+zANjxguk3bOb4ZgVgdiq51gCb8CgAXxAAT7tANy3hnfGAXMiu7veYIRb12XICwAK/sai/Lu0ZcW8CvzyGZzojlzTLorNfGUka9ImFqAb4Chp7EyXYwK+p+1AAbleAFYB11qIR0AhoBDQCGgGNwFlHoA2Av+Obv/+JKcCrp0BTjfGXU4C90qRAd2xzU6ClRnZFil/g/Wcr3OVcBbgJwNMwPA3A7BAzSYN2tc0KwIvcdwrAFoAlfYDOynmBMi+A0JeG364NUkz797xCvuvaIMViNc7WRH4YAJFdFqNDnizAhHWdhNTq8n1Ko/KymZqXmxvYKb/u7+5L46qbK5QviwJ5nsu+kvIQhSjLXFKbXb1v6dPsikZXhOAQnijAgYFemHpfgWxb90sFeCbENgBYcNf+zIQNAvAEmFcbPNoV4AlkH0+xOZ4yEjq7fJph23OiKsvjOnMw+b1N5ZbHqZrnidt108zBfAP+nDZIPNYHPvQjM+8xBeBFhh7dRyOgEdAIaAQ0AhqB00SgDYDf8y3vqw9zlgowa4A5P3YZisYheE4f4M4TMq16VgNgN0+c/UbdABwdV0lPE/wF9+2ucSYAd/dSbgNgmcPDxzhld5hJDXDdjrU295qkQ89SgVUBNl/ktQfgnF11fZuKbAGYdbjSeiiJkVdcbQIiPwQOhhi+vgMUphaXF12UxPDjRHoGsxaX6caETjq0UT11bnVs3F2VOSrCdVXCKwsp3ZXbmLW/bNQNIAxjeGGIquL+Flor0+PXmV7R8EqMrfherPely3MY1k7PlRcik3ZFvMlCqROW8l8EdadfY0N/ukFsApr2c6/gZN5dAnESSJvjjqwvWP7mcRyYi7q9QPc7nrfv8fylafLU4wIjHBuqez5+/sMKwAtES3fRCGgENAIaAY2ARuAMIrBICvS8tzF9eNs3zjXH47HMc0+aYK3uoLyKCda8c+Pz8xXgFSavC3yA8z6/NMvqT8Hvin2aKcT5QWw8geqpvQHhE5nQZB27NWPlfrdqGyQyVBCG0raV1xF/dqn0jp0WCGPnLtoGqRGeZdsgTQMw1d+qKISwCLfTADx6fUfU2wJ0wwsQcnUsjoAwAQIfBTxjHhWY9GJ+LqKoA2CIkltYC3dzlZq6X3NDBn5k2iKxgTfhvMGodHyWlTjr6kzHZ8IfDa/o8pwHhOFQns9LHxWBV9KcWevrCwbXyqvPFOr5fdRmXYHuZnL1wMtcyPNdpruOWiIQAj4dwE+OWCH0OIAs72QY+FAAXuaL19doBDQCGgGNgEZAI7BUBBSA54ftqgNwlo2PAbAfmF7NXpAYdaie2oayHzNFj20KwBIOVYCnFOBFAdhIu74AsBeFNQCXNKCyvXslwDMBmIou06HzugYicAqvu3ClTZFfAzBNrqTlkQXgMjStjQihBWuA2eZIev/y/UML4k0ApiDNVGxzG/ihpwCsADz/XxLdQyOgEdAIaAQ0AhqBpyICCsDzv4brBMBipMtyTN+HTwAW7yAHvArAXVeLAvCKABxE0TEAdv29XO/eNgDmRVqUmdQbE4Yj1hITXgvTCklSqJm6QIT26OxmWh0x778IPBRRYh55ofueqL+l7flrNGdKwwReowD7ZSV/Zx2y1MgSgOePI617iKnWClkkqgCvEHx9qUZAI6AR0AhoBDQC1y4CCsDzv/KrDsBpOmqURXo1AMMz9c1eYMCXJZDcVAGefc0oAK8IwH5ojLC8qIeKxlk+WxEZ92ZubQBMIZagy96/zFiI2Fyc6dN5Ib9nTj8rWpnGTAAGgZjmVjS7IvgmPeTSCon1wMZ4y/X8FeVYXK+M4ksADpiOLanQ5kIoqEB3jCMO4Nt2aXFXnz8ynckeZ5ECffoa6MlHr5jhrinQZ/Jd6kE0AhoBjYBGQCOgEVgkAgrA86N0HQCYUXBtVMkFpmtMJMEJolgBeP5loinQy9YAkyQFEpmaHBoAphO0A2DXtNrYtZdinAWmPBfGzbmwLtBSJ8zDGK3XOu3RUysWQC08U9PrSW0wC9xDFFGALAqRSaq/KXCXWmDr1GwAmM940vKIj7S/IgDTEov70nNrFQXYrCotcIWdyy4XDcCs1fbw8x/+oZlnpy7Q5/Kl60E1AhoBjYBGQCNwrSOgADz/67/qADweDwV4Je2ZHCJtncgARvGNkp4C8PzLRAF4WQAWqysqvRaAfQKwuLBF0jqpC4C9skI6zuTCDake09pc2iTl8pWJq3EQmTZGbG2EABXd3egQTQAOQ6QhnzMQWwOwbXPEX/B4VHvZzYeOxWwbxP9CPkcXaT5OF8Y3Lpis4TI3fR2tCs6rw/MZADC/vw4TsO57h++vALzA+KK7aAQ0AhoBjYBGQCNwRhFQAJ4fyOsKwGUVyNw/WesrAM+/TBSAlwVgsq/p92sV4DCRWmBJRQh82+eL6ccNBbjIAf4pK4yHGUwDa1usXhQoK3pLczHHZz8ko/56AXJCMIvbQ6MCGwMsDwUV4NKYWbk+v+47p7M0ld/I8wR+CcHmjwVfL+gE4OFw2Hn5rArBq6nHFw3AZmHh5//9D86MkSrAC4w8uotGQCOgEdAIaAQ0AqeKgALw/HBdVwAuqIoBCsDzLxHZQ2uAW2qACXhBRABlD+AAoRcgfbSL7PE+ErYaKoyDMxOXvThE2BuYdkhUbVm5K83CCajcLwfyAmWeAWUB5CViP5EeWTyGbCRq8bnypa3RmH2DwxiImVrdQxlSEQ5BjThnGjPVXp9KM0H2JI5GgYFd/iEAUw02f2xrpSCU9Om2jXDehGnWJed5bv7wHFwj3pYD1OdPZXtqk8FJGoEvu5kOx11J3N01zBUCLkx0KMBOwW/7hF5V4oO/8sMzn1YAXvZ71ddpBDQCGgGNgEZAI9AWgS4Adq+ZN3/RPsCrzD/nX5vn3Qd4NDqq639dCjS/cyrAghPSNYappHFdquk+tcsObf7Mv7vPzL9rH+CW7zgdAjsvT55897vei3e/8zvnXxFTe8y7QbsOaHCPADfZzroPcEV4bAAwe+hmj/eQPtoTAA5Yx0t4JopFAYKkXwNwU92Uut48Q5XlKLOURCwgGtKRmX+oJNvUZenv6xszK0QJSkIozbWiGEUQS+tywi/fV8C3cdF6vkl5Fgc4zxNTLVf7K5naFhmJvGQ/41bdDsCMbPM7krplqtSlqVMuqnKuiVbzhmr+3dyhqwxATwMAAx/8FVWAT33j6ws0AhoBjYBGQCOgEVgqAgrA88N21RVgBWDgw8//OD70/E/UF8PWc0C8Nv/aaO6hCnCHC3QTgFk/m1kFOPaCYwBMEyzWAIsCTPtxrsQQL0UlLQV8yzSTR9YORwRcMcEiABsTK0Iv4TajQZXvIx5sogiZ+hxK/W8R+FK3m3umXjjwQgPODYU19FgQT4MmX1ZwmH4tqz3yTgaMxQyLLZiEvNsBmEqvg2n3WK9qoUJKNbtjaw5AbnVp8nqb5n26a7Wx9xkBcMf7dy7QeGYRQwF46S9QX6gR0AhoBDQCGgGNwCkjoAA8P2AKwKoAz79KNAUabTXAXhDUCrCApQVgKsA9tjrKnWGVaUNEAJYaYKnTNc5sfJQ03TxFOhqjyjNmOYvxFTLquSaJt6Dy67G9USjAm/shosEGCvb2lb6/9Ij2RfklWPPmjmiKVRg11jk+E3qp/Ar88r3Z85eQjAI+0derEHqmYbY1oW69RqYBmDs2oZAA3FXHS7W4Cb5NWBcoD5i6vcglOmufVQEYsoDRlUI9L0OBSxwKwMt+f/o6jYBGQCOgEdAIaAROGwEF4PkRUwBWAJ5/lSgAzwVgQidrgNlOiDXAkgJNBdhGV7rJshbXj00tcESzKnvxCQEWKLIx8jQTAA6tdbnHGmJUyOEbyA0TVITouI8qilCGMUrfgq+0OTKtjaqqAF2kpUbX1hCLIgxPfhf60cQavQHA1H79gJnHpl9YXXvccpV0pS/z9VIH3LFJj2OrTjtIdxBszMOM8r3cdlYA3P7u3QDM91cAXu6701dpBDQCGgGNgEZAI7BMBBSA50dNAVgBeP5VogC8EABTAQ4qD6OHOzUAJ5Fp+bGpogAAIABJREFUOM1aYVGR2WE3DhHRtIqp0ITTokCRpyjzFFVRwisL+IRCptAylVlSn6n6JkC0hioZSO1vFSVIC5MW3YREk85sKqCl/1dl6oeZjsufJfXZArADOHmexfBWwZ1OZ267SHg8vrYJr25fSaEWd+v2rYbdxjHqY4mDNt2oF7lEZ+3zNAAwU6DfN/ME1ARr2e9VX6cR0AhoBDQCGgGNQFsEFIDnXxsKwArA868SBeBWAKZCyRpgKsBUV6PKw1EDgCOmOFNJJQyWJXLuFYeIkzUEcQQ/ipCnKdLxEFWRWUOqCqCbcpkhij1xe6bLs6i+YQ9F0EMe9FAgQFoaQLSVwqDrMBOqqQk33YtF2bWqsqRqW4V3ArzmRqCbdXMjgHdtfM00ADdrgucpwLI4YGuUnXFW/bOkcts2UotcpSf2UQBeKmz6Io2ARkAjoBHQCGgELm0EFIDnf3UKwArA86+SawzAtF/mTUL1lmBXK555IW7HYhjVAOC4NAA8erwnKdF5nhmwZA0vXZHhwQ8ixGs9REmMweYmstEIoyMDwNKWiPptkSPNx4j6sZhmhb11+ElfVOCxF2FUeMjYzJqp0dalmeBLXg08/tZ8XkKlfEZbb0z4FUCVWl9zbqISsy8xf/bN79wf18WIKjLheNYj4V/qjO3zsOfAxzRNBdD5uWYpudMKsnOOphIuyrd1vl7kIp21j3P9FiOxepnALReUct6zfu/2l4WE5jZ1EtMp0DQvc+fL43I9QRXgZb89fZ1GQCOgEdAIaAQ0AqeNwMoA7BnfmHkeKOPxWPaL41h8ZVwXkCCIGrOnyfxL5mTS2WT2I2e0nH+V9v2li4m0EpVmKPLI+SwfKeo0f++eXzRp8MwAuGEUO5n/2W+seZ5TX2Kz/K/5FOfpnE/P85iZd01Mu0DL8dgZpjLCmRHCzPwfjgHICDZr9NjU15YqNssetQ1SyzdwVm2Q5n3BXRfIWbRB4i0nEGZThB2wSb/bshAVl3/vJz1xcL7/4ss4fLyL9cAMBkdVLmnApiWRMZ6qSg9Flkmv3LW1NYR+gF6cYC0x6dJlXshgkvR7SKsC4aAPP+mhqHykFc20ImQIkeYGEL2A9bys9aWhVSmmVoTgwPOl3te1PeKxm2nO/HneBUwYl9fxc1mnaPfIgSe0Kd5M5ZYbQ8y0RNatBz+eO8FZ2kE5tdf+vf7+GuCdsS5Y4ltKv+PVtwnwtoFw6++9QgZied4UJcsfng8fGeP6HwivFEftUhYgzNXH2P/ir/7AzFPQFOjVv1k9gkZAI6AR0AhoBDQCxyPQBsD/1Td9X73jXMCqurt48PVtAOyHBGAKDJwPToDXiBJm3uQJOHLe1ABi97zHjMkCFUG4BYDdPNOBMB/ZXUUeK1/KC7u6mLj5r4hceS5zeTcv7pobnxRzJvNUB+STb6N5vse/I6+yJrect5vZv3l/C/hsQ7rKlg6P9wE+JnIxRKJaBbYkkqJYjMoBMGf9jQzQ5mKB+0zz+GHeZ6fg5dOnqCwxGo0k/lEUyR+ZP9uyzHnH6Xr+UrdBmnfi5w3A1PBM/exEASZ08osinPKLEpCNE3hFiUcvv4bDnT2s0f4q8HFUZhjzomZtr/syqwpZxnZHuRybAMznYvvF8+/ra31sbt9Exd7Ba2viGs1634yqrh+JX/MokzUwuYB9PzYAWphrVuqRgwBhYxVpGn7djd4V49ACsIxhjVZK7jWmhdPkOQe47nfG4XqS5uwg2KznTS5wN6AQehlbt4p4NgA87yqa/byAr2cGYLMRggMZUM3ADYT2/Jh6blLO+QXY+mtmoVc+fvFXv3/mGygAL/e96Ks0AhoBjYBGQCOgEWiPwFkAMDuDrKYAWwC2H7NZUef+fkzicAl3liJzr0DBHRoZhmQ2p5BWOQUKk5nI7EUKNnw0AgXkZ5m5EYZFoDj+yNOr/Ape6SErM5m+cb84iAXMZs15u645wmPXJvPExmbia85vsrnMRHNOq2wnAJjnKt48JkBlZdjDDxL45BAnpFn73koBWOJ0YX2A5335Fw3AVFgJa70oRlABhw93BIDDzFzQWQDk7LNrL3BXL+sgj6seBFWmCnM1JEkSuSD7/T7u3nsGg+2bQByLBjvOKwFghAl4+GFagmkmYtsMe7MWppcv06/52Zgk7bZpAHYp3V0x5jk1t+l4NweIWX/32cpJsHCi/koMHABbhdeBM9VfFxtZeDgTBXjeVTT7eQPAbOPkVionKvAxBbgGZCaju5QhpwATgFUBXu4b0FdpBDQCGgGNgEZAI3DaCLQD8MSUc57C5uZpbe/dpQAHgVcLiLMwzkHqdJXZZMJqBB8xebUlca6Ujpl3ksJL4J3x6EoBBQArM39z87jmIwsOXV1fUeVsxiI/s32oH5kOKstu4qdThS0mrmZ+WKuqTQAmqHuhNcFVAF42/u51qgA3IuhqQq0uKatbXIWRG4ytg3izNNyQ5ynAhFeCaxyEiFnzezAUAK6OTF0EgdbBn1zwTDtgugWhuKqQZpkA8OHwSFIAJG16PJK63Nu3b+ONX/zFgKQDGABmm6MijA0Ajwtpp2RWnUJZReINzNcmYSSKclXkx9IIpP63kVbgFNzWAa6ko/TJ1OlZ+0+vlskinn2vWenPPIYfsh7BwPG0+nvRAAwvR0kF2M/hlSb12aVCu3W+gAOVTVthdYpJfTZqMAdd/vkFBeBVxzB9vUZAI6AR0AhoBDQCC0bgTACYJXcdDNYFwFFAJdaUhS23+chZgsh62DpF2BzJzVtnZTW69+JcLJDXdby/PW5TmOLrKR4Z8cbU4tawXp/I9DFZzzx1lvzcFKYkftPK8HEAbjs/f44J7by4qgIMKACfIwC7G5GKKwEY41xqgPP9I6lDWAvj2lzKATBrFJgeDZ9QmyEIQ4yzVGopRlmKxzs78vfBYIC3fsXbECU9+GFs6n+58hXEGBcVjtIJAPtVaAaJ0hh1NQHYnf40/E7/POtmYi/hrq2tBsANTGJqZUcGDjKsh64L/+mczZroBvzWJlgWiucB+rwBYKXnLQAThKVGpTY6MCYBMlB6QaNOgtBL6neDrgLwSvHXF2sENAIaAY2ARkAjcOoItAPwD9bHmq8A2xTdlnfvAuCQKckCvx0A2gHXkk8nilE7ADtwnJmq7JVSAti1sQuLbGUp9cIsZ+TGeamIW5xvU2d20+C6vK1RsytzPuZgN9+JIgih1xzDzR2na4fl/KxBbvPVnPcax5nj3VxOexEoACsAH7suz1oB5gBgUo09dviFl5U4eryLbO9QVGG/rKRegRe0rKRZ+KXy6QUBRnkqgMjVJsLhzv4eHj1+bNyTfQ9vfvObMdjYRH+wgSqIZDWs8CMB4FFeSc4+FeAA7kb25P2iMJTP1VSAZ62WzRsA3cBCEBZXulL08toNmqDdrMFwtRjOLZrpzNPGV8dSoG09gmuB1ARk3uzzPt9pB4TT7V+i9GkCYX22ZwGws8k2o2gDgM07qQJ8uojr3hoBjYBGQCOgEdAIrBaBLgXYpQRz5jgrNdg9z6zIrq0TgIOgU/2dVpYdHB4zkbI7lfwYDTdllyIc+FH9e6mnZaqzfRSwnKM+E3LFGKrFBIvw29wMPzAf0/m8OMC39CsPFo6Fbd382M7/rYu1OSYB39biTgnITviREsa6xO7014MCsALwuQMwHZsJfIRdPytx8GhHAJjO0H5WiFOw3GRs60M3aK7uxKEov2mR42g0RLTWk3rXVx/cx8HhoexPoyzWAm/fuYtbt+/C763ZlJAQ4xIYF6Z2nsXrgZ/UwCUwTgMscVebDGCzaoAXuaWkDoTgy8Gk8cjzien0N1WDQWVbVsx8r3bVcxDs4Nfd+Ex7duknfB9Je7btmGSIWL4EY5FTm7OPMcGarGC6lcDJsiIXG8yAyM19WNd/2CRFqwnWGXwVegiNgEZAI6AR0AhoBBaKQGsbpG/6vokZVAcAy7xHALhLwfWQNdoggWnDRSHZiGz3KSnEDYisIbehzDoQrmdPzZRjtunk9HNBABZXY3GNNqnbfkD/nPaNZYfNbEU3/6S5rR/FU6nXPBMjcvgWXCW923b/MIDenAfamaHUAk9AegL+BoDFNWYqxM77punhs9CXPrWTArAC8LkDcK/XE2WULtB+WmDv4WNJgd7oDxAWBDpavIvnuNT+ik17FJoi+zDE7s5jxIM1+f2LL31B0p+T/hqGw6GkZNx97g249+wbEPXXkROMbTukvPCQ5sZGnAAsoF2aGl/aqMvqll0BWxZ+Xc1ys0aCg5sDWmmz1KiZbqZVu5U1GRKm2h8ZEOZYaRTipvIrxwtsv+I5KdjLDAqLv8Y5O09eMV2ScRyAj+9nBvtKAXjxgOueGgGNgEZAI6AR0AisGIE2AH7PuydtkGRe2roR6JypZ8tOnI92AHDBtjqil5o2R6KoeqWF4tL615z8vauZ5XyWW1uN7NHRkTzfFFjczzzGKHUFeLM/Pz16JN24MYflvNm14nFtkeynqE1OjTBT2hRv4/0i/kHm0zaEm2myNZ/DLQrMU4ClndMKmwKwAvC5AjBvFF7EknbMovejMY5292nRLGnRdFF2BfXsZZa7PmNxBD+JZYDZ2dsVpTfNM3zuCy+CQL29vY2d3V0MxyNRfbfvPoNn3vAmeEkiAJyVHkZZiShZE8D2EBnw5X+8oZk5IYZX3RLqrNoJB7F8JJiy3zHVaMK4G4gWqR/mfevefrr2oTksNJ+bTou5WAWYir0BdJ4vB0rWeguw255xHEAlhrTpZ9/iOu5mIcLzCcCNf3Aag5m2QVphZNeXagTmRGCcjmSPJO5prDQCGgGNwLWKQCsAf4vtSsF5i3M5to8OJB1EBj2TWej2m36+BsQpEUReghBFmNgaWA+UPAqrkFoLKIyzHGVVIMsL5EWGNMuRZSlSqsjsKOnHxMzW743zUrfNmsuKd8sME1cHvJ0eM2yHFFLFZpukysz/Qh9JEmEtChHFAQKZG5pWprT1CTxmMZpMSZT0jsmtMaotf2yeiRWFTHz92iunuYvPtkQrbE87APP6YSYs2YjCH39mRq3rA7zCqdcvVROsRhTPuga4C4C5ehOUBoC90LhFuwEjjCMEbG/k+zjY2ZEvnO7PL730EtbX13H37l3sHx7g9b0dVEGIjZvb2L57D8lgHVXENkgexmmJuLfGtScB4ICQZgcLU0Ivh+/cHNxN7yQDHVO2qxJsTVQVhTyKWYDtf1sR8KySa9qZu/bmxz3vnHW9e49F4Vc+/4WmQJs+bO57Y0wYT1fTTYe+0SitDROMGmzrOjgA+mb/X/yV7535HSgAn8XwpsfQCByPgAPfV8eTycNbNlabSGiMNQIaAY3AZYpAGwB/xzf9QK2YTsOhgKFTHQMPh+OsVitnmage5zlTwiY8x3mh52PnKEVZecjzEnmeIs0ppoyR0VOmJPyalGVKN+zHK8AnvWqZ/OvDj/o1QBujKe4/eQyZZj3j9670l/NTJ8LM+vyzoLl5TjTyKvOsNsgqsxRFmcl8mKrv5vpAwJd+PwTiJIpkLs/H0CuxFlSoyhQl+xXbPGcqzMza5OSwyjKJA7mg+bzsQ98g6T6y/KYArArwhSnALn1BTLJsu6QagHmDEIDDEMPdXbnC9/f38eqrr2JrawvPPfecAPGLr70Cv9dDvNbH2uYWbty6jbX1G8gqT/oA0yHa+KybVGSaF8igZvgLftR9A4lqaVsjuZRlB3xMTEnLQhpF8QZ2NcCs7WW6NR+50jU1JtU/C8BO3buLwG9tuHfBAEw1WgZoGdBNLTUVXXE3ZJpM4GNvb18WODjoMfZctZT6F5oxcEAPSvybX1EFePkhXF+pEThdBAjATfg9SnP04xAKwaeLo+6tEdAIXN4ItAHwf/nNP1gDcJcCWngB/N6m9OKtTUqLooY1wiPL9Nx8kWqsyxRktmBOEZRtIukJ49FsyoCtZCVK94wSNLEqCcCN5x0Ac/5VFDTpcjPJaYmlRCB1xid/72ae0qayRQV2oN72DVMsq/IMFDpcBqC4MpcmK5D10Tx/k/5Mb5/KgDAhOPARBxW21mKEMmc0QCvp3ywhJFRznkihSs7f+Oa4jM1JSrY1t13yMlQAVgC+UAAmzM0CYN4kAsBBgPHBgQwqjx8/xsPXX8f2rVt4w3PPYZRn+OzLXxAArvwAYbyG2/eexebtu2BiBQE4SdakxqKqTJqI6T1r4FcUyzkA3Ezv5evdYCYDGFOfKyq+ZmXPrZa5waBZ49s6iPCz2CdPA7/ueGIFf0EqMAdgtqni9xdGdPK2jcullRN7RtsY+3wuRMXVzdQMcBx4g5Bp01AAXnLw1pdpBJaJwDQA8xh/8niIr7y5phC8TED1NRoBjcCli0AbAP/Nb/nRej7nMhinPV44h8k8H/f3x8jgoygqFEUmj1RypeNmmaPfXxcANe18Jo+c9bH6lumtMi+dAmCqw4Q9AiznUny9KMJSdkw11Og6cZRYAJ4d/unaYAeO7j2rfHYKtHneuD93bYRg0aJljueL2us28ZsWD5sClXz2EhVdaRvWX166jyQOMOitSZkj06dpUMvXigsO95fzL2Sey/c75qPTMM9a5gJUAFYAvnAAptnVtALMgYe57tzY8ogrZw8fPsTuo8fYvnMbzz1zD8M8xcv3X0Pps0USHdUTbN2+g+27z4oj9NGY+fI9AWAqwLLRBMsCsNzkcxqhOQBuOuEJ/DoA9kz7oyb8Llr/Kzf0jPGlrea3uatTlS8WgNkGydUBM33d1kHnqfwjUJWFDGpRFCMKjQkZU1ZEVRevMyrlHv7tr75v5tilKdDLDOn6Go1AdwQ+t5/Dqb7Te6oKrFePRkAjcB0i0AbAf/Wb/4GBtarCgwcPahh2abhO7c0RII/6KKQO1QBrreDan02N6nEF16iYZn/JEiTqMVOQYop9FINp+d/xlGb+LJVkfEQlauqiAsi0ASu/46NRJp/ZAW/zUUB1To1gEBhIdvFiLbA7BmHVmMBO2nXKR3diEbMnsyHAOmCGgqnSUYC1pIfBWoI4DJFEAUouLGSpaVlK4A4CxIExsS0y/m75TQFYAfipBmB3c7EA/LUH97G/u4fbd+/g7u07Yor1aG8X+8ORuOWFvT7CtT5u3rmH/tZNDMcFogYASwoFFWDWAru2ZHNGjybYNlcBORiKAZYvTF1vx1fY5t+arIFubifMsOwhpjn5aQFgr+fjcHiA/f1dHA0PkKesaeFqXy7GCBygaVq2uX4D6+ubiOMEXunbmhf+ExLgl35t0ni+GQsF4OUHdn2lRqAtAv/h4QhfsoFjadBuX4Lxblbg6+4NNIAaAY2ARuDKRqANgL/oy/4+G5IIgLbV0BJAqdLmYYJC1NqpFGYHuOJ50qLgVgXC2PTZlTmpe6SSarHOlQQ6z5rj6qc4qhjgPFn+azxqstykWNu2m3Icn144bm46maM2nZ7dl07I7NqY/VgwvdlOgutzsc7Ro/FRrQ47mBYAtqaog0EfZU5jrzHybCz1xDwnpyxv39hEHHpI4hBJGEi6NYWVkuZgRYY+S+tWuEIVgBWALxyAmynQme3LWyvAskIG0M79xZdfwtH+AW4/cxf37twF9x2ORnj5/gOp9U0GGxgVJTa3qQLfwzArETJFBLzhTa2ADC3iBm0N2ec00XYDEF/rANitdsnNzxUw+xndfdhMG2kC8az7tA2ATzRBty9uArIA/YWmQOcYliM8PniEnd3HGI2OxOUvDI3lFwcqKvdUgNfX1rG5sYXNzS0kUU9ME4vU1AL/0q/98MwhTAF4hZFdX6oRaInA868e4tmBdS9t2edekqs79IpXkLpsrxhAfblG4Bwj0AbAX/pnv0dSjgmuWeb6/J5UeDnvo1GrNBKipwn/VlKXNY+m760vta8y45x6rDzb9tOeY1OLqfHUtbkUZZj1tcfL7VjiJ/NaqSc++ciyM/5e5rtUTakb83Pb2tpeSBQ2KswsAO6av9KEi21GjRgjFcEn5sjOrbiovWLMPhRHGDcvCOG7cjipH84FiKkMU/GlS3Q/ibHRX8N6PxGXaRQ58ixDkY+xlfTqz7/MpaIArAB85gDMC5yOyKyRDWLTBimCL+7A5XCM4e4+qmEqK17cmgDs2iBJDTDbILEXsGcMsD7/+c/j4OAAzz77rLhAy/tkGT794uew1l/H4MY2Hu0fYn3rlrREIgAHYSKGAmaFzvYA9vy6uN6WJLTeO82evg6AHQxLD+CAZk6TNahmLbBxRe422ZJG4Y2t2QS8+ftZ6c8yaB3rqTZ9Gua9Zw2MBE+aK5itzSSh+/eVn+GVR1/A3nAXRweHMuCvrSVIEva2M/CbjcaSLs6ht98fYOvGNjY2bpjWVxV/m+CXPvxDM+OvALzMkK6v0Qh0R0AB+HyvkGaNtS4knG+s9egagWUj0AbAb/5z/0NtXsqyLVO+a8xM+UjQo/gg5qdMlbbzP9cvt6nSNttizoLMstFmyc0dnT+NzI19510zAVT+nqVjZv7XrdCyDWXTxLXpT8O5Y5mODJhbBdkpxHVnkg4TV8YjZ+2hb0oYef48nazIRXnm/N/Fqc6kRACeEs29GLfCfX6CvkfTK9cz2Dym4yF8OU6FKKhECR6s9dHv97DGFqujfQTWb8bMhadSKnmUVom4RDoc1X2O5fsTh222NzUz7rIy3OAH7IfMRQxnGmbiXjVqGJsO3+6anKegz7t2tQ3SvAjNeb5rBcdcKuG5ArAbFJIghFcAxcGRADDSXBzh2P7I1AlwZcdAEy9YaYOUxHIThb1EWh5RAR6NRrh16xZubd0UiE2zMV5/+BAZbxD2CiZU9daxdfse+hs3kWYcqMKGUUBuVubq1JGgdsFbJtTTKcunOQYBlKuALp35+GsNvLL+WUym7EBIkwUOmtJCKvCQ5ezlWUqqMfejnT5j5HsB1tYGAp+yAAAzWNGtmikwURBL+k2asVH6xJyBCwVkdtausEaFZgvj8RBpmsvve70+4tjUvKTVCH/wsd8BQg5OxghLwFag35gV8PPzHwFj85/LogUHP3GGDiK85c1vxa/+0j9UAD7NhaP7agRWiABToOn6PGvTGuAVAmtfOl1jrRC8ekz1CBqBs45AGwA/92e/p1VRbSqt/DxNgaOZ+TdtHjWtrtY/W5h25yaiSUPt4JypCbBuPs25L3/P7Dq3tb1HW9wk1VhAmi7NM8uN5/5+Vh/epmySsXetrfk1MaHxKf8YYM7yKWCl43N9/gRzIyJ5lemDm2YjJFEsnWC2N9ex5mfwOAfOUwRFhghsjmwWKmSKT2Cl8Ea0FhC272ffZx4As1ezcaeODABLvfSEGZoeXArAp7hD0yGw8/LkBe9+13vx7nd+5ymOsNiu5wnAsvJlUx/8cmKF7hRgrl54gVFbY1483PfgCEe7+/DHuYEla4DlAJipDbxuqRz7VBIjH95aD/u7O/j0Zz6Dw8NDPHPXpEBLb+DDAzx4eB8shU8GA/AWKIMIm9vPYLB5C0UZSY0GU1EEOH0CIdNacglgUDAVcLVeYot9Eyf34ucp/QmMmz3syp4dBAig4q7HlciKrno2hYSrUj6w1o8xHB4KXIohgm8cCWXl0fNlQYGDlB8Sgk2v5VqlZiPztQhZPsRomMrgwgx0gixNq9i37cH9h1Lbe3Q4ktreXtLHxuYAg/4Gop6HT3zujxHEkIboXLQgCLuaE1HIC/ZJzpGnmSxmyMDkalC8CIPeDXzqj96vALzsRaSv0wgsEQGqlJ/exzEQVlBbIpAtL+Eig9vefqt3dgfWI2kENAJnEoEuAF70DSIrTLS5Jbf9XmZ6FRDYPrxt8/SmmjytMPO5sJFhOCuFed55zCvRm/f6eRmOFEDcfLPpp+POK3cp3h1vxHmtGF4VhUAwH8kOTN/e7HsYBEAvKEG7W78gDBcGfgn31qCM9doyH5XptTHT4pYdpZ0KsALwvCvAUss//pnoVM1orgsAC3hVMABMa/jDYQ3AcmETdOUmlqZmktsvrZGSGF4coWC6xOYGxgf7+NjHP4693V0888wz4gLNlaDh6AivvPqqKMDrN28iZQpGFWD9xh2sb91G5fWOA7DYDxOCs6cCgKkAz9rqfsU2bZv7CNTy3uagaQG4t0YAPhLQ5SDBeMq+VuGWZuHSdN2k0HBBwg1IZZni5Vc+h7wYYTSi0/ZYFF9+HVGUiMJM5ZeGVs7Gn7b8/L30lwtKHA33RUnmdxH3khqAXaoQwX2cpcjGqZiGmYoTo0RnBfu9BXj40r9RAF5snNG9NAJnFgGnVPKA2gf4zMK60IEYe7ddhYUHl/ZNEzUF/oUuAd3pgiNwFgDMsr7prQmVzTZEJ1ThyvQmMf1trfBh53vuZ4KewHLj900opkLqtlkA3AXg7rirfA3zANi0QZq4RE9/nnKOhRWP70okXckjoVrEtSrHIAY2egE21xKshz6CIoWXZ6IYG/WXZzdRgBWAT37bH37+x/Gh53+ifmLrOSA2peULb54C8GwFOIhCucEjOuWxV5oF4DCzabs91ujaGgsW7POGsQqwF4UYlhnWtm+iSMf4xCc/iZ3Hj3H75jaefeaetEnKiwwvfuELGBeFADDV3nHpY3PzDgbbd1B5sUmBlloAk3LsAJiQ6ZcExotRgAVU7WdqpqCYq+54f7ZJfcjk90xR5oKB2O8HNGmYOFL7oQfGnvA6ylKM0iFy9t8NfYRWKWYcPv6xP4IfGGt5N5i5XsfucW3N9GhjvN0qHFfiJL26MN8ja03o9mzS2SeN4XlM18ZK0p+tqyB/R7gOgwQvfvoDM280rQFeePzRHTUCGoFLEoFZKeiXGYKn+0orBF+SC/Gaf8yzAOBjxlUNiHWhdSaq04BrZnieKMAunXkW5DYBs/l8/dWxpeTU+7YB+Kyv+7wV4Kb669pHHVOErYLedilyPtkE6Ca0Bx6QjfbRi4D1OMRGEmEQ+oi8SuqGnVCoCxTIAAAgAElEQVQ0SX+mAkzBidhtUq1TehFZx+pZNcCqAC82SCgAt6RATwNwzhrgvQPUALzep6QpaQsOqETdJDhHIUZMu72xiTxL8ZnPfAY7Dx9hc3MT9+4+g/X1dWR5KgA8zDL0NzaBIEQRJLixdReDrdvIygCFdxKAWX4vg9AFAzBvxmmTquYl11xBnDUAEoDpuixxpoguTnwFStCELMNrr99Hmo8xYnozCviRJ5DK2gUaBoxGe4iiQOCVIMv3oJpMwOUjQZVwSwjm65qDWOCFOHjM19P4yvxxK5ZuP56L65tsalaMQi3vMcqkT/PH/+T/VABebJzRvTQCGoFLHIGm8ts8DQIwtyS+XOnS0/DLc1AAvsQX6DX66GcBwBQAZim4DtSaNbwELPdH5rjSncQYULm53XSac7MLSRNWa+i12YBNMHyaANhdTg5i3bzQleKJI1bHxvmktBy1SrKUAzLTMWA9LlCMWbY3RljmWE98bNEtei1CQJfp3MBt/RnErZoCGL8zk3mpAKwu0EubYC1SA8y6UKbDhrzZiwrZwRFG+4cCwFQUg811SX2ucuMcxwFF7NoJdFQLk5D5uEhHQ3zhlZfx6MHrUm9675lnsL29jcPREK8+uI80y5D0BwjCGHF/HRtbdxH1N5Gy5ywBWArh7QqQxxqApweAuwaA5gDoBk/u79TZODFQmrHvrldJTBEUODg8xM7BY7zy2suofFuLHVTwfB95laMoM+R5hq31gUl5Zj02401n7dzYzPNx0O8jCEPEBFcquxyMuOrIxQMvxHh3iDCMJQU6SmIx63K1v5KGXVZS+8taYKrUrkbYpEDzOy/xp3/6rxWAr9HEQ09VI3BdI9AFwKzJvmzpw7PO55XDsfaRvq4X+CU671UBWNRfW8PalqLsBIwT8CvGTqaPbxOAm+nNDGVz/jcrtM4Nug2ALzoFuvmZHQTznGovmhkp5M3XTKdYMz6TEr5SRBeyQTk6QhJW2Or3cKPfQ0KurmqPaWt8aw22FICPXUqaAt0IhykOZ9IAN7nDTV8z1muK3fgk5WIRACYU8bUEYI9OwIdDAeAoN7Dm39igRIiSef1ZLv3BHACzxZDPFGnfE1h7tLuDh/cfYHh4hPXBQACYvYB3DvblpqBDcZj0sHFjG/3NW8i9CClClF4oqdHHAdjUTvgl75SLS4FuuKgfH99sbTBh021iM++begqTQpwKzDLNOc9TUXip5PqxJ32Td/Yeyu+DxDeu2oGx8Gcs88K4M2+sDYyboPGmFwfCnKtjhelR1096osYnIWt+fWlAzpTqnDW9RQU/N2nNBFsuWrDml9/XdLuAY+ZX9nmC8niY4o//RAH4Es0b9KNqBDQCS0agDYB5uMuqnDbbav3J4yG+8uYa1E18yQtEX/bEItAGwG/8qu9Z+DNwwb9NwW0eZJZ6K/NPKc472aenLTV5GmibM9dZNcDzTuRJpEBPK9JOvBEgnlMDLDGyyrkQia0nFoD2mDEzQFFkKLORuEDHvqkJ3ugn6EW+9BUWJ2nLNfJd2b/zeKoAqwJ8rgowAZjwE/DCy8taAY4LGADe2pTG1sVojII1paWxPSdMCQCHAUq6BoeBpM0+eO0+Xn3lFQG0weYGwrU+RulYUm9NHWofN27dQdLfwiENnMIeco9p0K4Q3qZA1ArwxQIw48LtmBWWhV9jZGcaq8vNb2s90iLFeDjCcHyEz7/yOcSxSV2mqhtEPpKEvZcLaRHVG/TEtIpp0hxumBbNwYNqcehHGB+NBV4ZO1Hkg8C6TZu0E+7rUk5c/a4bwOiYlY/oMu3XAC29nm1DdqZjs9WV6QlvG5+zj55tzO765/3uCz89c5zWGuB5/3zp8xoBjcBlikBXC6rLCsCMvwP7y1zLfJmuI/2sq0dgVQAmTPVidhFpT2EW0aLRBmjaEdk1o5sGW/cz52Rtz5mJ42Tm2FUL3BatJwHALj5NgHUpzWwj3LXx3F1auFON+ZnFGCuMMc6MABMgRzEeokyHUhO8vd7Hzc0BinQo8MuMT5b8TfcJ1jZIVxyAuy4u3jqeF50rAHOVhoBFEEJWYLy7LzXAawikbRESpkgXRlGcAcBBf80oiqiQpSlGR0MMj46QjcaiUNL1mSm2vKFu3tjC3bv3kNEJuvTR29zGqGAKdICcbsjSC2xSA2C8py8WgFn7zBva1DR4xhSLA6aMGqVJdXZ4bBuuH40O8ej1h3h99wH6N3os5jU1JH4lanvJeFjQHfQSKbOQXsJhQBHXwLRdSQs9NvaeOBA2B6t5gyNfRRMHec2SfeR4fi985F8qAK/+77keQSOgEXjKI9CmABN+1Yn7Kf/y9ONdqQi0AfCb/sxEAaYw0ATcE38/Ve+Xk+Fz86dlAXVe7uI8l+Z5X+i8OeC81897/8OhaRc3nfrtoL/r9dR1K9uft8wz+F6BoCowPHiEQRTiLc/dMf2Bpe3RbAAmd3SZYHl+bOfWMTxOpNkHWJr/mnLBqpHC6T5zc8HCiUbz4tT2PLmGJYhVafog82cuijgvnWWP23zdlU6BvmgAJrwyTWQmAK8bAK7KQtrkML2WF5UowLR/Zy0wFWTfuArTUIAQLPtRSfQD3N/ZQVqZi3t76ybubN9BVlYY5x7ijRsYe6GkQjcBWOpXbRG8aWx9cdtaFE/OzamzgW2wHphm50VlmqET3pn2/HhvFzs7j3BwtIf1bS4QlPVNzLoHWSljLXWZy83C+BN+I66U2WwbtxLp0r+ZhkMOdo9yX/teJ9gyarKIsMI/AkzJ/t3f/xcKwBd3Ceo7awQ0Ak8oAjSN+sijAs8OzMSam8LvEwq+vo1GoBGBNgD+4q/+vnovBzBNQDv29xXmPmbu1H2AeQB6FQC4LXXbqb9tF61JbDZtVKsil7mtjxzDwx30Ax9vfGYbATKEnD+jQCDeNU4xN5HLxyMF4KvcBulpBeC+FyLeWAfiAAUVy1ELAK/RFdPUvTIFmiox02ljL4AXx/jkyy8hLQskgY87N7exdWMbWVZglJcIBjfEEToNAjHCcgqwA2BhwQsG4Ng3Rf1Sd2tvTq4qiZuzV5r6BhSy4sNa3MPhIR4+fIjh8BAISyAsUAWFKMhMPxYllitT4k5YGvhlLzXfOOe5ehMz8BqFmanIrP1tpia7n7seJXwr/AMg16bv4bdfUADWmYlGQCNwvSJAGOZ22Zyfr9e3pGd7VSPQBsBve+cP1afcVPNmgVrThGqZOF13AB6O086wdS8A+ChKHz7n8FLSR8Emw+hoH7Ff4s7WAOuxDx8ZIsIv/Yvsu5nK61IBGJoCfa4p0McU4DTHaHcf44MjDPwIIQE49EwKM1OgrQlW0FSAuQ8/YVEgp+kTleK8kL7CZRjis/dfk5TnQRLjmVvb6K9tIOf75CW8Xh9V0kfqRwLArAMmVD5NAEzFlvW6hsVNKjSzK8R6zBlcVYWkMLO376PdR3j51VeQpiMM1tfgRzm49EUTKzELYCo0661pJsZ6attvjgAsyrrrGSegXMh7uG2pGhJJB1luo+JM6P7d31UAXi6C+iqNgEZAI7B4BKbbFqlZ1eKx0z2vVgTaAPjtf/5H6hNttqGcdfYUF1bZrjsAj7O8rpFmHN2Cw2KGXj6rJ2WGy7ktfW4IwOPRISLkWF8LsL2xhrCaDcB8ZZaOiCCSYTmrD7CmQC92dT+1fYC7Pv6TqAFm6xs6A8fMn6cyu7uP9HCI9SCGT7gNKuRsrdMGwFSAbe0rWyWx9pfp0qydJdC+tL8vAH1j0Mezt+5IK55inCGjkXG0hqo3QOqHyH1jhOVWfpgCffEKcIkg9FAUdHI27tpeaFKdS7Yqqgo8fPzYKMC9CGEcYP9gFw8evi5f640b6/CQww+MEYA4EvJGpirL/nDOol+MtX1Ta0w3bkKwfY6mWM6MarFB5/gV5a8AwDxSjgq/94LWAC82zOheGgGNgEZg+QgoAC8fO33l1YpAGwB/xbt+uD7ReW2ECMCrZcFd7xToTLrLmAzP5mLDdE1w25XnsRqSnVOjEFEUSMZkTkdoqr7I8OztLQvATIOmCuxLDS/bohoAPlIA1hToyeV11m2Q2gB4I0zgbW4AXiEAzNreKjXpzU0FWOpSo0mPWjHLGhnDLCq/BOC0zHF7YwtvuHsHHmE5JRwHyIIIRTzAOJgCYOm/ZusBLjQF2rSYosIt6cmRUahpcrW7t4O9wz3s7O5K66NeP0HSjwWWh+lQUqK3NteRjcwNHARsc+SJAsyNceTAUlv0W6MBArDbOMiwjZQbgqcHnXn1J0ZJX/4fRaq/4zzDR3//Z2ceRF2gl4+tvlIjoBHQCDQjMA2/fE4VYL1GrmsE2gD4y9/xg3VImiZMs0yORNhZabveAEwXaMaV5k7OGdrNQ+fNPzn35B+WRoZRIh1QijJHVabwS/LEId787B2EVYGI7ZAsAEteZGXSphWANQX6XFOg2b6I2fYcKAi4470DZEcjEIBxYxOo2JP2OACbdAZjgnUMgFm1mmbHAPjF3V2M8hR3b2zjjc/cNUNRVgBhLACcBj1kQYi0qQBTEbUmWE5dXmkMW/rFJbIqNf2Vqf56pk/vwdE+Hu48wu7+DpJ+IlDsR56Yz7m0ZWk9FPqSSh5R2fW5SGDUXRmoLQA712dXX3xc5fWRS1+0SRrPaVRgNmgyzdyPNXFaOBoE4KNxij/6qPYBXjhouqNGQCOgEVgyAs02TK8cjvF19wZLHklfphG43BFYBICdCdbENNR6rFjzqoTdTVbarjcAU4l1BrfTAOxaSLWFl/DL5QeWRvphJCpwVjg36Azp4Q6++I33JinQ0wBMVMgOVQFWBXhyiZ1GAZa2PXQPtn3OWF/Ki7ZorOiIsklYY/oxa3MJwMMR1uMe/E32AE5PpEA3ATjoJQLCoLJpU6WZAl1lOTLPw+f3djHMUjyztYU33bnHTwOhuihBxT63fiB/cqkDZo9aA3tBbQZ3sgn5acYzQpzbZquhfD++mXls7s8E4N4gxN7hDvZ2dkX5lVj6BoTLMkcQ0xKaaR6lcYP2jVrMdknsq8x2UlTMJf05YDqOea24ZJelKMWuj7D7nE3ILaRJ7+w2SPPiwFdJDQsB3Zponeax8ID94Qh/+of/18y3UgV43jegz2sENAJnFQFnSsXjXWVjKp7nVT6/s7oe9DhXOwKLmGA5BbgNgONwNQV4Xvr0XBV0zlc0rw3RvG943vvPe/3c9ycviPprurw02x9NAzDFsEm7TTOfTjwfo9EIQRDWAMxMSJLJcO8RvvRNzyKuxqICB5w/25K9Cmbh4oQCLEIUPaNte08/BDvFeHwUtT+yc3ljTaRtkMwVcC1rgCcAbCDYFZJLYm9RiFkVf5+EEcIkQXFwhL1HjwXWNtY32OuHSzAG+tJcTLB4E/A4YRwhiCN4HGAIaIRguiXnOVL2AB6NMSwyvHS4h8IHnt26iXvbtxEKLUpyLrI8Rxn3kPIm82PTCskPTR3wGaQ+822kr7Dd3M1FqdZpqnHUQ5aPMc6M2RXf1gBsgQIpkkGFT37mY9jf3ZUifkIrb/x+v29Mq6yqKxcZ40DwbRhZURGnwk4H6DCJJdas6WWrKMbq8PAQcRKB/ez4vs2BXG70KRv+JhwvMvgZv2qqyPIB5dF0UJKlCNMrzT4/67EKffzub7xfAXjevyT6vEZAI3BuEZhOD76X5AqJ5xZtPbBG4OIj0AbAX/mu2S7Q05/YiBnd2W/z+sB6xxWRUwfFdfU49QvtC1Y28bJz0WXfXxiCacuVaXUqXUkooFlhnKKObBXFK5PybB4NAFP8kVRou1vBhkf2OF6ZIfZyvOHmBjaiHF56hIAEXVbIESCKY4wO9o+3QRIADlCQtvm2nFcH5BCCr+n9K2mpPG+2X3KZpA0DL+0DvMDVkA6BnZcnO777Xe/Fu9/5nQu88ux2WdUEywDwBKokjZdpyw0F2C8qUSHDOEFxeISdR4+lH+3mgPW/HpDbnr6ZAWDW9vL30vYnMQBMoPN4sRGsMwPA2dgC8NEuCq/Cva1bAsAx0VPuHh85e+GGTH8OkQcRMqZh+5Go1iRRqsGr1rASgMVZ2hbXOwh25lBsXs1BkOZWTAcX7qbJFf8gxf7oNbz06mdlFavX68nNyTj24tgCsDG2crW8/Lw1pAKymDBr1Yx1EQRgvj97AUs/YKaV2xvVpFxzDJm0X3KQfZo0aLZvmgW2DoDdowPj6ceiKvF7v6Mu0Gd3V+uRNAIagdNEYFZtrOvN646jQHyaiOq+GoGnPwKrArDL6HOdRbrmQbPmP4yQX3anUM8TIS47ALsFhAn8GhCeBmC2MDXbcddtCj88RsjcT79CVdL+qkRZcM6cS/rzG2+tYyscw0uZ7sx9OPcGgriH0cHhFACb+XbBGmERczyZN3tBYniF8CtZjwrAzTv8GivA3QDMVGNeQGEUozgaCgDHYYgNAjC3UwIwVeUmAL98uAOm0t7d2sYzN28hcQBM6M1ZC2wAuAiYAh2glFpgqsoudWV5G3unAMuCUGmOUwOwvToIooRPpjIzhXk4PsJoNERapCi9FIfjR9g9eF1uusFgIKDLAYAxcunj5rgGfKdNrKIwPOGg51z1qMITgBl/WYRgKyXrBm3Ueg95mplVMacwNx6bv2v750yU/mMrc26FzjyyPVPX89SPX/jtn5l5eE2BfvonEfoJNQKXPQKLADCBmNvbb7EvvW4aAY3AZY9Aaxukd05MsLpdoE02Xum3l4DRjLRt/iM458WdYbwuAOzmrE4JduZYTgFeBIApKhGAc4FclgPm8Isx3rA9wHac1QBMgGXmowKwufQ+rDXAk3vw9DXA3QAcVqa3bRhGyI+GUutKuFvvr5uVlKIw9aptCjAVZda2MseBZcCs/R2nogCPixwvHTyWVjrPWABmrbEsH/khyrxEGbL+NxRDrJypwV4kaQ3yx3bJXXYgXwSAuTpFFZutjPYPd7Gz+0jcnaX/blDBj1NkmXF1Xltbk5ZRhEqmpsjKk00xcSt9DoDd72W1TPokm0c+T8WcSjEfR4dHkj4eB6F8DgIpf+bKGUNVprmYWDkwbsaCg9K8Go66b5vNDBHzLVurQW1YFOpjtRs2g8TtHwb4rd/8KQXgZS9CfZ1G4AlGgLD4kUcFbkRmAfGqAOHn9if90OeF8zo6J2vd8LyrQp+/bBFYBIC7z8mWo0kG4PF5jfu5OR+aOQ+SmtL27ToBsCnPMwpw7rqY2BToeQAcSGp0CVShADBdnn0UKMeHogATgP2MHVPEdtoAcJTI/NjNfc2jKsBbzwHx2unuZlWAbQ3wdAp0JPW2HqIwQnY0xP7uHpIowmBtYNJv5c/iAEwFuAnAr+w/lpSH2zduigJMABZB0wtRFRWKwJfaXzHBohrJFGgLwEynMBC83CYAPPVS54nlUqtz9vMtMhyODrGz9xC7B7viVJckEeJ+iAJj6YbLRQJCMAGYAwANxagcu21WCjSfYxsjgmZFAGY9Avv7+p4ch49cMHADL78bAilTsfk8zx4538uArkmLnpia8fjzAFjex7ZdEj+t0lQF8/z5SNDuUoDLwMPzz/+0AvByl6C+SiPwRCNwlWtleW6f3ge+ZAN4ddyemnid0qG5MMDzbcbjOi4APNGbTN/siUSgNQW60QapE0Bp/inFp8uZgMr8sVzRRGvFGtyLrgGerqE2SFCC/YHFD8eajLUBsBGESmpJNQBzTukAODvaEwC+leQI8iFC+bo4V1YAdjeZKsCN4easFeAagINQ3J8P9vYFgPu9PqqiMC7CpwBggh4BmNbnozzDqwTgqsStG1u4s7UtACxqqRdydBHnZ6Y8mxRoY4JVCBxSlaVRE++I5SDY+Rc0IbgJwFyRorHVwXAPDx+/jsd7jzBKh/BjYDBYQ7KWIM2OxOjKmYjFYSQ3PuNC4yr5e0sNML82qrwEXFkYKEwdNYGYMSDw8ng5e/1yQKFCzAWCwMSIAEzTMA4KHMgdBE/SUYzjdNfWBGAC7zQAz0uBTvMML3zkXykAP5F/8vVNNAKrRWCWUnqVgOj5Vw/xNdtBJwAzHfqqKN/zrgbG49lBUu+mrZPmRUyfvywRaAPgr3rXD0+Ehw7AdJlzkuVnzT+nH+d5oJRldxNJzv+6tnkK8bzv4qIBeNIC1MycebrMgDwtAPuSas7vIQIB2EOIwDNO0G+6vYHbveIEAPthjPHRUBVgTYGe3CZnDcCxrbUlCKXDEQ73D8TgaS1ZWwiApU8vzaO40kbYywupWyUAj7MMr+ztiOvbza1NAWBpxUT4C2M5PtVel/rsXKAFgD2m5nLwCZZWgQWAK9OruLazr12hjblUf5Dg0c5DvPb6K9jZf4TcyxD3YsQJa3wJvoUovTSs4tbvrQkMl3kuirAbAGeaYNm2Uy7lOS1y4/5c8ayMc/ZanGCcZ8i5aGB/X6dIo8RalNQA3Ox550wJnHFW10Aq8E7F1yrQdRsmVOjF7GPctK8/nirE9/ntF9QEa94/VPq8RuCiIzCrVpaf6aoA8KJp0NcZgK/TuV/0/abvf74RaAPgr/7zP7IQAIv5EkvKVkiBdu142s7UzQvbnq8uWAFe1YSLhXuue0wTgNO8OJUCTABmXxUCMDuL+B6zKUscPH6AN9/ZFACOyrHxu2E3maKQFGgFYK0BPpbGe94AfHRwKAowAZiQJ9prhwIs0EvFkkrkFACneY77OztIqwLbNzaxvXVTamenAZgmWRXrgOkk7UUoRDWlOVO4EgDLR6eOegKA7aqdZ9oePXx8H689fBXD8QH8xEdvEIltu6R4wBP3ZzfQbQzWZaxjjTOBlKth3NpqgPkc96MdfElwLkxbIrGHt78fc7FgNJK2UK5dEQeBsiwwWOsLADcNshz88nEeADMFm1tTNXatlvjIdk5dGwH9l3/tJ2fuoiZY5zsB0KNrBE4bgausAPPcpt2fZ8XnOkHgVU55P+21r/tfrQi0AfB/9LX/Y32i3SVgpZR4dbVCcvO3WZHjvJEmWLbjzszg0kS1a7sKANwsv6MCLK1OTwnAHjMcrQLsADj0K+w9fE0A+M5aaQDYpkArAE+uqmudAu37sQBTrTSKQThXtnilsCidQGVSaCVdoWr0oV2gDRJNsKhkMjWWCjBTddkGKSQZSvrznBrgKLRtt0yqr8Aybw72+C1LvPL6Q6k15XvcWN/AjRsbAGtnswzj8Qhh3BOF16U+0wWaSjAJtADToaOlFWAHwCaF2kFvo62QVyAvx9g/2sUXXnsRw/QQmzfXEcYeRtlYUi/W1wYG2G39rdTwiuszYz8xoWqrAZYYWkCWAZWISxMspnfbeNVxY4pyw6xB2iubXkitY2xzcGruJK2uYFbSqPyKG7RN1zH9iwM5v+l/ANxqnzzyM5YlXnjhXyoAX625hZ7NFY2Aq5N1p8d62SS+Os7I0ym/018j4fesz5kxddtViuUVvQX0tK5IBNoA+B1f9w8WPENT+zuvF3DbwWReVpn5bdvGOVRTkKhNR63y250gPWmZ2Xr8OWc6zwOG81WWwVEocXO+phji+vq6c5C5rZ3rshSPZrDH/Wc8AWCmQHPu6GJzmhrgQtDFmGAVowMk5RB/5i23xQXaL+nJUyCMufAQzFWAfZrH8vOybpExd9zCE+EcnRmqdnPfjfYBXuD2eVr6AF92AN47OMI4S+WmYSrx5ua6aSckiihrAkwbHtYBV9ICyUcRsP6XjzShIgB392Lr+jrNjTkbgCufaRbA0fgQL7/2Ih7tP0S85iPq0Yna9keubD2uNaFySu8iACzjJ3sd8xNY1+emCzTPmyuUTVMq10hcUqQ903O4awB3NSbT7QDE/t+DpFenZSH9mwnDBFrpwiyDhemZJo3JCcg0HvB9aUCesDdxEIp79Uc+8rMKwAuMGbqLRkAjcL4RWEQFPsuU71lp5Wd5/PONlh5dI3B5I7AqAIsYJKc/D0PbY8S552UFYBFl6LlqBQ8CcLM7STMTsAnADoKFIVkySMHGzn+na4DNbNJkWprtuF/PLBOsJgDTBToujvCVb74lLtAEYDGZjTgHVwBmRFUBvqQKMOEvLyocjVOMRkfiGEdzqcHGOsIoEgCjUswLXVRgrjgRCKU1j4+M5lg+FeJVAbgxwEkNsBkQCcBhHKAMCjzcuY/7D1/BqBjBDyt4IQ2qQgSlUUKdCZUzlXK3uRtQZtYAczUtN+8lNcg+m39PHjmwdrYh8ucDsJyHpEszA2DSL5ifl6tfKUoDwGkmMOxqkF3/Ow5QrD1utmliOybCL2F4EPfwBx/9OQXgyzuP0E+uEbhSEZgFwS41+izh1Cm/sxynz/J9rtSXoyejETijCLQB8Dv/wuIK8FkAcNfpyDzLzr+aczADj/PRe55J1jz71y4FWOCXdlONjL9pAHZdRRwAOyiulw2oyHDeWncgMW2QnAmW+MqcEQBTAQ4qk6lIACZUMyu1qw2SKsCL3WyXtg3SZVaARf2sQuN+XGTwoxC9foKwZ1wraYLloI0XO9OfK9+XWmCaY5V+jMLroaBj9JLbZGXKHqBhgkUAzssM8SDCOB/htYev4PEBXavHItlyAOkHpvWR1PHyD12aPbYxOp4X0wbAPnseN1Kgp/vR8XitqdGuV1PHCuastA4BbqsAe0kkAEzwbQIwgde1RXJ9hyVdpChBsy4CM1X725tb+OM/+oAC8JLXn75MI3BdIvCk61HPOzW5zXTrOtUYX5drV8/z6YvAZQDgZgaeA+BmNt48CD5vAKbAIsazU11EZP5tS/iaAN88B7YiEo9cC8DmNaYjCvsAm37AxmNmWQW4So8Q5Yd4+5u2TR9guPZKIYrKQzYypYiT0rzjfYAVgBe7bxWAW/oAn2cNMAE4qIxTcuGXAsBxLxLXaJS5AJYPY54lKc+EQcIvU6F9IPdilH5/JQCeTsmQ9SqvNKkdVEfzFF4MpFWK1/ce4PXdB8jLXFRgVAUGUQK2inIAzN/BFZgAACAASURBVAHlVABsk3BcarNTXps/EzzFrCFgNDxJieZ+JHAzmM632neDhBvYJObUzpNY2lAx9Zkp0C7VWUy2eE0wHFwhZN01obkoQFOuLDVp63QH/8wn/50C8GLjjO6lEbh2ESCIfuRRgRtRgH48Wax0qixb83Bj+6LLVEOrAHztLmU94acoAm0A/K6vXVAB5jzPzveWPS2v7BZfmgDr1NMaIllhNkcFPm8AZptNAnDtYdMIRBOAm5/dqcEOgMVEthZ8jOJNXYePbJO5CgAjGyLMDvC2N2xJG6RI6oMlb1sB2H5XmgJ9SVOgvZz4GQh40Y24CiEpx0EUisuy3IAEYLHzYgq0Z2uAXSo0e4YNpA54+e14EolDSQJw5efskoS9g8fYH+1jb7iP3aMdVEGF3jrBF6YCufKWAmAZe+1Km/v804qtOE1PpajUaSi233AXALu6jumB1JlgUeV1Sm+z1rgJ4s3+wM3f8zPv7Ozgpc//sgLw8hegvlIjcKUj4Hrz8iSb6cL3kvzYz5dNOe1qu6Qp0Ff6ktaTewoicNkAWOaxjXRowW8Rd9q38wZgtrmczlZs+zTTEEwAlnnysWRHM5921dWj1CxuLqsAe/kI/nivBuA4sG/m+1I+yfagqgD/OD70/E/UX9vWc0C8drobVBXgC1CAHQDT1U2MloIKXuwLALPHrrlzWOfqaoANAJe+J72BqQBX4fo5AjBVaR+ffemz2DlgD+ASWTmGF3noDRJEgQc/zRDRuNkZCZwiBZqn52zym+A7DcFNkwJXUyKDEdNLSlkaaL3akyQxCvsMl2cqyox7W59fDtCsEeGjOHdzwKbybF2q+XhwcIBPffzfKgCfbrzRvTUC1yICDhKnYXfWyVMJ/rp7g0sTF+eo7VRtAjy3t996Mq7a047e/BwK3pfm8tEPumIEzgqATbbf6TfJjltQAZ5OhZY5GetjLxiA+701saWaNkl10Zh2rZYpOefq8vmp9NKjpxk7A8D06OE2HBuH/DMDYPb8tApwlpdSiqcArAB8Lm2QCD1MuY1pSDXdBokNxAlDK7RBcgAsdwjTMCL+Mam+TC92q2VSqu95x1RgQjBbIJXhOnI+Mp2kvg+nVN0ZNvV1+ay8ZoYKbNOgCeWf+NTHsHP4GMn6mqQ+V2GJMA5pD4WwKmsFWEDV3vhcVePn7zLB4jsfjoZmwLBtk6b/LunUtr6YVvVNkwJRh6V1UQmPUjUH8qnH/to6snyMdEyX51SeDyMfcdRDFLOVFVtKsZ6ZtcbmOPIPQsk2TPa4vlHiJWm6ALIiRZ6yfVKOZK2Pj7zwL2b+66F9gE//j6q+QiNwlSLwHx6OpO0Qt6b662CxmRJ92QDYfU9NJfhJAqiL7XRcnxSAX6XrVM/l8kWgqwZ42ktl9s/W7FT6z5r542keZdrK+ZNM2mbPv9jFhPMy91iVHsoqB7WLpwGAN9b6tj0qZRQKKlRzJvPBMjd1vqYU0fxeoJe7ohD/mGPtOmUqb8oACcHD4dA8X9G35yQoS+2uuHG7RQjfzPPB7iol/GIMjHfx1mdvIipGSKg2EYA9D20AzJLBqqRRLlEiNIIN6xhtG6TKthOloDOdou7m3+6Tcu69ykbhKQhDKTEcj8ciRLHbDdu+ntX2FKVAv3eJc+poIjbnaLxknAmW++JEr6sKi3T8gvl1z+4DLBcKghq+TO2qzeGnARUB2EKdFLSPU4HehH2B6W6Xm+P6LHjPchT8k+dyofEL9pMIXkcfYDog84bi4GTSQeiuHIgbtBcyHzpAZfsFExAlnZe/5x1JpzmaE0cD5H6MPGB/YLZLInh68AhwslJkbOrFWl3aDfE9gcBa4NcWVDU9G9MpfiI25h7lI3zuC5/FqBhisNUTZ+i8SuWxKHIEeSkLBKylcI57EkfrDG36L096AhOMGcs0TZGOM8RrPYzGGUajkdTUyqDqesSVJXq9nvRoczcNYyDpy9KWKBcFNkli9OKe3N+FtFViiybeZCF8GgXkKdJRiixL4Xm+/D5JevI9GmPoSvYrvdM/7u7u4U8/9sGZV6oC8BLDgb5EI3CFIkBIa0Ju89SaEHweLs1XKIwzT6Uttk8Swq96jPX8nt4IdLVBWgSA69IxWeg39bineTweGddK8/hjENDjJjdzUmlbyfkb544VsjyHF9DWafltXvpyU9mtxRg7v+S5DpJY4NMvmVl5+sejdHzMpNXOJq2ibHogZ8zw5DzYZkoKHJfGywYU0kAvoMJ0QBH1mJ+ItdUlYqaMj/bwltvr2Ig9IDuSzMs0L2VezHnztALMiXBVMWsUiHs2F5j1lTKvN/P7+r1sZxTHT81H/l0BuOXanN0H+HICsBSzW7XSATDhVhpOe74BO7r/pgaACbcE47MBYHNd0nCp7idGdZWgy/fgChOfk1RozwIwC1f5Ow951EcahuIMzf7A0iaJC0Ryg3HlJ0QpYGwWtwi+VH8jUU7tDddcyXNLB54BYK5yferzn8L+ERXgGEFsFGA/qJDnKXpBIkZQrtZWmn+zdlkWqWgxP1lgoN28uC9bACbwlnS1TguJ7XS9Lz+drCAFgYl5EMh3UdeRVLmkUBOOmersjs2bm4MDX8PvTxqT07gqy+S19XN+IJ99lY0D0Ef+8F8pAK8SRH2tRuCKRqALgHnKzgCLf79M6c8X/XW5uM5S0hWAL/rbOd37f/AXfgH/zy/+Aj72sU+eeOHb3vZleM973ou/+A3fcLqDztj713/t1/D+9/9U6/v89f/0W/Ft3/qtK7/PkzrAqn2AJTFXoGsVBO0+W87ZnOnVpFWQETDY/cTz45XefTUALrEe9zpL6LrOjvPp0Xgs7TS5GdXXzandPNXMYdkWSfYJbDanpE9XqHy2Oy0RlpytmwxGA8BGsQpRoRrt4c23NrCZAF46QhTQXGs2AFMck3lwZea1NQDbVqkuNbs+L3KE3aZLD/lrBeCWK0AB+GwAmDWmznHYATAiqsAGgKlOcgCpAdi6EcvyTuUjCxPkQYyM8GsBWDTQMwLgwNYAv/74VSCiazIQ9HwEIW/sDGtBgtgzANw0OHC9gQm97sbi7xykugGQinVKQM0yOU+X8uwGS6ZNTCzezeu5SXo1VXHPRxxHAsEyAIlxmAFgAd0glAEot22LXFo2QZqfbdVUDCrcz//eP595l6gC/KSmAvo+GoGnMwI0wHp2YNradW2XzQBr3vmc5/PT5ltcRGjGWAH4PKN/Nsfe23uEH/uf/zG+94d/ZKEDfuNf+sv47v/uu5cC1P/9J38SP/QD34/Pv/jS3Pd685vegH/yYz++1PvMPfgZ76AAjLkGVt0K8OoAnHLe2khibQIwv25O3UWAmQHAOZ8MmJqsALzKraEp0I0VjGVSoC9SAW4CsEuRIAAzb14AWPjYmi/ZGg3J9eUTXojUj5D5IcowkDRo9geWdkklwZM5FxMFmGFifIISUrtbr/x0KMBREuL+4/t4uPMajrJDlJ5pixTFXMmqEBSeALCrz3WA6XoDE1K5Ofh18FqbIIRhDcCEYA4WzXpgt/+sG4TVEv04EYhtpmBzXwI51WdJD2k4D4pybjeB7Wj5Hsry2RSAVxm79LXXNAJNc6jL1PrntF+Xa4HUBcEEuMvWAum0cTjr/dsUYF1IOOtIn/3xCL/v/c7vxi988KdOffC/+3f+Nv7R//QPsbm5vdBrf/R9378wZDcPeNr3WejDnPFOCsAXD8Ds4MJUZgfatrGUKVO0AOwUYFOSaEQc/p0A7FFRUgBe6c5QAL5CACwKJwGY9b4sQGedsgVgp3oaFZT5zDHSKkAWsh2SUYClR7DUMRMPKRITipn+7IyuTgfAfuhJD+Ddg4fSA3iY7qMMCgHgKArgZRVCLxQ11cGqS30WCLWu0E7RbbY94ufLqSRXtiaYdcG2v66DYMKt+/u0Ux/bLw2SHkLfGJW5WginIvO9RVW26dgC4hP+NZ+X8V2+DF2U+d964Wdm3sCqAK80rumLr2AECITcmsZFV12xI6ztZsVMJZjwy/7Aatx0+oud19K0ARYNx85rQYWLNu774qd13+lVv35P/810v+Jrvvqr8NE//JOlD0s4/V/+13869/X/7X/zd/FP/9n/Nne/th2+9dveiw/8/P+x9OvP+4UKwBcPwCxdJAA7Z+h6LulSkenTUxRI6RfUAGDxFKKJa9RTAF7xRlEAvmIAXIW+yb33fTHEMktJpm5CciqocLJ2NYwwpiudH6EIjQpMABYVWADYFwAWECYMisGdAUKnADserN38ZtQAB71AaoBffvBSDcBMgWbacVB6Rt0VQ+yyVnAJxDwH9lkjmDqDLAegUsvrexjmY9NmiGYBWSZ/mmZYrubXwXXzXuH7bsSxQDYVaFcj7Ay4ZKXNpp7wd03HO3cccc9eAYB5zN/87Z9WAF5xENOXX48IzKqJvQ4A4ZTg6W+ZyvB1OP/LfnXPcpx256Sq8+Lf7qpQ6t7p5z/wgc40ZdYV/2ff/u2Lf7CWPee9z8pvsMIBFIAvHoCZjUkAllamNGZ1zsrOCbryagCWUkZbL+wUYAXgFW4A+1IF4EsMwGK6xb5iTNN1Nw9rgKmoEiKZoiv2xqaXbUUIZo0rCZQAXFQogggV3fQIwV5olGCCMY/dAGC+zrPuz2JSJc5/tjjf2dlPATBb/hCAH+3ex0v3v4DKzxCuBfB8U6/Luv2AFvEW0J0JFs+L55CExryqLqa3KdHyu8jH/uhQzs85OxOAeQxX9+vqgmfdJjyHzSSRrlHuPeTRqs58jQNux7jTKrJJJ19+y8oCL7ygJljLR1Bfed0iMF3DqQB43a6Ay3W+83o5q4P3Yt8nU5+3tm4vtvMCe338Ex/Dl33pW2fuuarK3Dxo1/ss8DHPbRcF4EnHkLYgd9UA0xB2VRMsn91XKiP8TAOwEW88eY4KcBOAnQIcxGuqAK94hygAX3IApglWQQi2ANxUgGsAJmDSNdm2CqK5E6JEbqxCYDgUCC6k5pctkUKwqVBF23mB2kkKNJHvNABcBiVeffAFvPL6y+gNQvRvrKGsMqndzceZWNtTjW26/UVMfyaQs5VUE4BtDa4xqfIxztL6o8lAYVOgpwG4TqFummAB2Oz12MjqWK9gSYW21wTrgGWz7ZjcZ3QDIz/HshvV46PREH/40Q/MPISmQC8bWX3dVY4A1dBP70PaA91L8nNLWb2MMWRsouLTl+6j++EWED136T73Ih+4S/11r7+sPZwXOf+z2odmVH/7u77rrA6HtlToT37qE/jyt77t3N/nzN5gyQMpAK8GwOyzSwAmCC+zSVcVdmApjforXU0k3xLw/NB2LFEA1j7AnVfX8grcWfUB7jLB8tj3t9dDPhpLU2uaLbEuVdomUXUdjVfqA8zewSHb+9BFmYJqWUrPXlcDzN8JpFHNpZucbSZNsAujhHnIyMRS3YPHetmoJ6nQaeUjLc2NKPW/tcI7QWFjf9+tALOW/8HOAzHBGpcjJP1AXKDzYozheIwscz3ePEmJ7kWxfF6XEpJEsXWxbphu8fNmubRRMikhU4W5LdfLdB83n03EiwLrgwH6/b68J/sC0zk6DtjrNxEwZyxZI+xaNTVriqdrgqffWlbtWjZJKY9C/M5vaQr0Mv+A6Gs0AlcmAtnLKPOdY6dzuPtxFONXjv0uH14+uD3L7yhc+5JjhwuSZzG48eUn3iILvuSpWRiZ5+Tt6oKbdd66sHPyqlnWkKrr+vu9F17A17zjHcd2Ybujv/SN33iWly1mvc+ZvsESB2sD4K/5Cz+64NFKsDTsPNsguQ/ijJ9cpxDJ+KuIi919gKfL1qZ/ztk+yPX1nXrke5/I+LPtisSnBpUAMB9ddxInkFBEcS2cuuZ/kr1ofXqM27MxceW827zefAa6QNfGr/aAMvv2OLdvd4GWtqXZIe70Q9zZTBAWGVCm8ILItFfKsmN9gE+0QYpNBwLTV9iUQja3iVQ0idUs1bwtBq60se15aWNKca4sZV7On8kJq3Zfab6fKsA2GnLhcQ2mKlwirzgVS5m6KIBsNm1Td50BEgLpx9XWB/hpA+A8TU1vXM+kR/txgsyaRFMBRtxDGUQYw0fKNGfehIxGFdYa8OTicXDHumB3Y1gzK9sHmGnKr+++jvsPX8b+aE/aIMUD9i4rMEpT+ePBpGxL26EwrF3u+H0QRAU4CxN3V9PLVG4OGALBAsAOhGc/enLjcqCaPHqocGNjE5HP4/J9TIN1Nl73ObT7FcqsFDNtNmSPAg5qkVwT0lnK7seVQLMscLpH9kmuwgi/rzXAC/6Dq7tpBBaLgDMcau5Ns6jzNDk69skaQEuQ5TYNs6PRKwir4bGXTQPevLMlAF7GbToW886Bser1zLmedhEg99bq17r3acbNAfR5qdBdAOzSnwm8T9KQa168n8bnzwOAZ6nA5wHAixpvPcm4XwcAZjy7AJcQ7bZZ+7UJGGKUalOgIzZUaZThSStN61szC6Dd+0n7ow4AdinQCsAKwB3jwtOtAFMh5IpFZhVgKpq1AkzDqXH6xBRgSD9bA8DSZzcM4McRs3sF4ErWHEQJ8jBG7gXIPJpiEe98+FUoNb/cnOkTAc41Qm8D4DAOMC7H4gL9YOc+xvmh1ACHkScLB8NRBt/W+cpqUGks4V0drlvxI146d2iZTEo9szG94qLEPABlmjUBdfpxfX0deZYiS3P4gYcojBGEPq2lkec8NuuL+Tr//2fvTaBkuco7zy+2zKyqty+SnvS0byCxSsJYA0YSfTzjPmME45nunjZS99Du47F93Hb70EDbRrgBgccGDNjnYBu7YbrBgGem22w2uN1IyICFZJtFWMIGIYGWh5CepKf3Xi2Zsc35fze+yJtREXFjyazKqoo4R8qqiogbN27cyBe/+H/f/6O+51LP6/P6MIgoDHzqe1CJORlakqInPm0cVyVLr/uMrJiW/RF94yt/nDu/uxDojXwc6I61XUZA3H2zUIHza2M4pIcXC9TqYJsFWoAXFgG37PhOE16rAiX6OC8LxkX6k/dz0bg17b9+7tkXD3lt6i8j2gCzCYDxUkaHX+lLFxY9eVV++73vpX/7S7/U9PLn7vf8515BX/36302s++pXvkJXX3PNzI8z1QM0aGwnAnAWcqEASx3ePADOA1j5GwB4t9snALAomeJhUweA5fiq3FGgKo9oIdAdAHcAvOUBeLiySmtra7TQHzAAQ8G04azsBzMFYIQIq/I+gMuIQjGJYnUXKrCX5B3YFJJDkdujCOWRXJfzgAHACH+24slc15DfXpkBeOivkbfo0Shcocee/D6dOHWcyyD1B6pO8XAUkuf1Vb4v9099AUgOMACX38JF6q0aHJvF8IpdrdkUqzkAQwH2fYRWIA/YooXeAjmuRWGAnGmoywgd9/kTZZsWFpZ4uyiIyQ+GiEFhZ+wiABfgzlvPCrDn0Vfvzq9n2AFwg3/Vu112/AiYci6N4aWJequHIOtwK2CbB7dtoVYH2SysVoG2nXzx9esi41D15UPRC4Qq0KwrzHL9oSpLGHaeczn6B8Atq+8s59CZvKmRmAWYot08lc8UmtnkPitLh2rSXtt9diIAY8wEdKFJ8PNloqGJT4yMq0QcZsOmJQXOjkLa5fSoZ6s0OZlLHEmqRSsWXSeuIJJEksq+AGB+roUvDpcGVc+7XQh0FwJdMI/mXwEG8K4tr3AM++JgYQzACLgOwo0BYIQIcyixCh1mpZVLAScmTzEyGWwKYIAFBbjXo9DtUQgFMwFgyXfFjVsVgOESHVgBLa89wwow6gCTF3MdYGBjGNjU6w3IQ/3hMOQxYgBGOLTnMfDKWzX+8oKYiiLgHP6szgMgzjnKOZ8Ir5a/I6SZzyX5xN/3LO1KQ5wBtk6SUxHhOyhGf3yKAkA4MQAPBotsviUA3HN6pQAOF78iQGcF3evR3V/+QO7c7gC47T/x3f47bQSyDtF55w8V+PJFlUtbBrk6PE0TbKVPAldVwfaZ0yHt3eWQ/rnTrm/R+WJcZJHxqTs2dV9s5IW045h51/Mx+8fIOfgSNm6TpQPguleI6IbrX053/OXn6+9YskcemM4i3LoD4OaXbVo5wHoP8GgGUQo5uDr06sDL0ZqWKoGZgjOeoxHmHIW0aLkMwBBwJA9YADivbKZ+fDxHo3oLypBgW10BxrO4OqbTAXCXA1x248w3AMMkAG+HBICXFhY5JJrdmAFvUDYj5JoGrH7CqRl5Abjx7L5Hlueq6FnkCjBLxQzN2N9CGK7BBAsKML+NEl9jqKyoN8a26gF5/R5/AdgoexQ75JNNvtejsN+nyOtrAIwwaJXfKwDMAM3qZ3EOcG/g0WNPPsYu0Muj09RbsMlbdLkMkg8VPISbs6rFywW/kxBtMQvDeHF/EzMpzrRN6gUDgIc+1FlGY2MusPI4wHioT8ciQkj6oOfyNZH8Yg5BScK91TgpAwKo0rguYm6AfpmS8UtNsJDPFgT09W98NHeCdwDc/B/Mbs+dOQJVANh//EHa57+fBygvTLku7BaBUBEM4e86pOHnbtn8EdAhuqw3VUE5Oy8eGV5Gh3Y/m75r7SXko/M88MNCFRiA/EN7v8fbzZOp12ZeqVmowHn/RqPk0nU/8jL6+jfum9rpdgDcfCibArAo+aLa6lU88PyK500B4GwINH9/u8qNWf7T+wEAHsQ29R3lX6M/P2JfUxQBP0fjudZR7aNvogCryitoQ3ngdApwpwAX3D1bA4BXTy+zurlrcYlhC6HIgFmA1oYCMOoFo+g2YDv0GYA5RDq22QxrhMLbXo+CwSJRf4ECVo4dclgFTgyu8A8y8oWtyAjAo2BIj/zgEXaBtnpEC7s8il3ULUb5I4uc0GPVVd6ABSMFtIBMfKksLSyo8kiJCZZ8AeGFAezj14YIU+avikKlFaZVWJ/9BLjv27WLnMwXHDeX5CKLCRf+xNeKw8nHc255daX0W73MBEHO8yvf+HBuGx0AN/8Hs9tzh40Awpb9r9N9j/TWKW3ZkXjs+HG6YuHLtQYoG5psUm07qK01vFt24yJorgrJP1i+krwzLsw9/x88+P/QRb2vpuskJ3nP4QuIrPPVv3oLV2zZsWva8WmbVBWBKcoh/ZOf+F+mBsEdADe94mOTqbou0HiOlH1EyEg/SSm5ZQAsIItnUbSVmrAmCnAvJBq4ShjJAnA2pDp79lkAVqCrIhsjVGXhMOoOgDsX6NL7ZrMBGCZJ+I+DFtKbgMN2Ed4MNZdsWjm9zCWIYLrkJgCswiimB8AYJrjacXkd12EH57zwDaUAKwDu95IQjwimVETAycDpU7wAAF6kQFXJTeB3DMCSNwGIHLsgc0KDulqJC7TtWnTi1DMUxiNa2LNAlhvR6dWTFEUhLSwskB1qyjKUVuQ/JACcfuEkNXjlLRzWY2wBwAE6rR4FSkORi0ywPBhajRDmrOzwdYWX87Q5D0MtHNqSHE7GVY03cqHt3E/XQhmp/PViyvXZv3xn7gzfyQB814OP0Ve/9xQdPbCLDu/u0bm799LZh5Sp0E5eYMT0tUdP0BOnRjwue/bso2cfHOy8IdHydJef+QqHnQp0fK/3c3TWoUOFY+Iu30t76MGJ9Xm5t2WQ24Uhb70pt7R7Fy2fOk1Fn7M+ozxYxpz9/vKraHD+FWl4NEL0T548QZfbfzLRpaKQeYCxlIOalZP1rMembvtQaF//un9P7/+DP6y768T2173serr987eVtjGNcOgqx2l1Ig12bp8DzBmq/KwHcQSCSJ1Pk3fLRHv8HBpSHFkUxQF/8rMXepDjPyrDId4y7C8D4SeJJuSfUUQJ4bVaDjD2E4EDz/PIERYxRlReeRa04RsDFdh10ghCVH2RFx06AIsPqn6Z8AwdoCJLAtboT1oKiR/iTQCMZ06V+udy1KJ6OI0t1LJBqoUSqCbLIMG3JmA2UGWQ1DPuON8ZKYMJ0xDSE5HihwFSZriqfYhh6kx0MUjEnq4MUoWbcbRKdOLYeMMbrrmZbrj65gp7ZjeZBwBWYcwyieBuLDebh9De1SHFQ58dkzGhrJ5HMYyUooicgO8CCoYjVmWRp2slJYFi1yYHIcolIdBQTKFg8s0m6qRt8c2N/XA83BCY8FwzN/kiwI0dRwE5KDUERTMFPYtGyAV2YIY1IHfXfgpimwLy0oR8vrEq1H9Thb7V9cGXmfoU06rkBtLqC+ddfIyj3Gx56wH6SUvGEOi8ckkA36JlsuJZ0VblAOzZXgrA+MrlUPPkUwD443/5a7mN71QA/tWP/zX9+me/tm5MLjq8RNdedITO27+Lrr3oTAbAF5yzb27qfTb48qq0C14GfPLrD9MXv/MD+sK317v4vvrFl9AfvvrabT8O0ep9ac4uSuHo4ct62PL3Tu4uVIGh/gpY5JUhyl6QTsmtNEXnciOA7rQXHaCn1TbAWDfS+s5TDp2z+Ag3L3no2bB8eWFTNIcBxVCKbe/5RN7Z0+rq3LUDlfbPPv1n9Lnbv0Kf+mS+mWRZp6uWJwJw/3//5RN095fvpM9+9jP00MOP1hqLqsep1WjLjacBwKoLxeCLcpJFYJymzmneLSr0V5mKyn54cFa5sCGFiFCMfDYp5VQ1B2CGFL9JnJahwXrJrdVT6QROuQ3Jv01gt9/vq78hvTAxZ8UzKH7G87SoyhSF5KAuLbxhvCSFDu0hrTERw1IYTgqBSL/GlVTGF1GUaoRFB5wdqSIX8dwO6ERbI/ajUX2OUaUFnjXAXfyNx00VHJG6vS4FFK6coKP7l2gfqq+Eq+S5DrcD8PXXRings4KNFwyWCsmGEzXMuBQAY0lSILkqjEqFVMKSWhoBsOhXBXOZRSewC859pKI9GcrRV7CBFo3Z9Ha47e7fpc/d9Xvp7vvOJurV1Fqs93zUM5zKZPe2CwBjtillUE16vuFyANha88mJiNx+D4mnDMCY6O4UAZjVSoZZ1SdMULfn8WQBHCPXACV98EXABmOAPQAAIABJREFUYRaBT70oJhdgLLTH5wMA7lPo9Mle3Es+uRRSj0JMOpwn3ipZ+FQ3QdnSdoKaQohn3X752Y3rIBdtJyHbRetxfp/68n/IXb0TAbgIfsuuA8D4nH176LwDSwzHWG58/rn04gvPavqduOn7Qen94F89QO/83NfogSeWjf355R97Ab3tVS8ybrfVNhDo1VVeQEGVPN2TdCGd9C7nPEssu05+mQ7Fd+SaFHWgu9VmRnl/ZwG/dUZoGqBcpBjXhWLA9dLeq0h3pq5zLltpW4RH/5uf/9nKYcsf/8Qn6MZXvKL2KQK8X/vaWytDd9Pj1O5YjR2mB8DFBzU9nyECUl8EDLOqrGzGqq/42CB/1h4DWF47eBZmcEzclbPqbBEAQ+DBM7LnqBBkpMQBfCVCkM8LABzDsNUmeNbAx4YFLA2AkbpXdn4T62Duiudz9pwhJWIlAAzEx7p8ACZyoeoKAEOtRV+QwzwBwBa54ZA816IRolMZgIcJACch3PJA78CnBzwB4QvLJARLpGesjX8HwDVuvg6ANwGAAcYIJNEA2AsjBmALjlB8U+Metsm3oQD3yRos0ciCG7Snbsb0dlAlkHQHvbzL3zbvxWgkkJhj1Zh6E5ua2i9v1wzAeeef/Ufh03e9OfcwOw2AoXRe+xufanop1+33vv/9JfQz12+9HLljx1fpn/+nz+WqvUWD8yOXHqE7XvvjUxu7TW0oyec9+cR3SZReE/RCEaviqtyB7qZe2akf/Ak6QnbvHG73vP7fpyHOUz/QFBtsA8d1oLhIJd7u6jDg9LJLLzdesfPOPYe++72HjduVbXDB+edWUoPbPge16mTBzlsNgLn8ZQLAksdrAmBWQ2EuFY3DnxnnEldnEwADbPnaJRGeUIFTYyw8EUchuY6VAjAHCyMqHP/x8/SkLoj+CNxnLwtXN+kAeGJYOgXYeOdvbgj0vCvAjqfq7doSAg3nOQ2A7WHAIRG2m6jHuNejWCnAqAPsLVJg9ym2kCvhpfkWCDzRDQSMl2lbbmAG4KyCnXUaBIB/8s4uBBrTo4n6WzatoAzfe8tPzCQ0WHJxkaf88Illeujp0xNdecmFZ9KNz7mwUd7yzR+8nf7orvtr3TE41/vf+pO19pm3jaH2nnz8DiP0msI/5bw62K13hc84+jJajn+Id4oe+zythn+TNqCDJv7ohKfJD59J4TMaPUqHaX14fr0e1NsaKu/w7DelO536/h20cPJP+ffNVoDrncl4a8Bx3SULxXl1idGmvCTSc9sZhs+4btu5TFd5sT2NsOQqZZmmcZy6c6LK9lsJgBFVqQOwuDojNDhvEcgUYAZYptCs1wJOavaqfFiV74sQaFGAdQDGcTCvxBALwpEAMJRiXpcopYj2FF8g6V8Z/GKbDoDXX8kOgI13cgfAkgOcFwLNObK2rQp1O4BcBcDKCMsnWh0xADsoy5AowAHetFkuBQBed4FCu0ex45EFVVgMAxKXZG6zZDGFwJgu71YPgS46P31cOgWYCKrn0Tfmu2Gb5kjZ+jvf8IqphkIDfN/yZ9+gP/7bbxtDkwGl7/knL6Uff955lU/h0/c8RDe+788rb69vuPrbN88E9ht1psZOOviK021ezmNZzm4Hu+UDfsJ5Fp115MW80aOP30sHR2O4xd+e7F1Dz3/WT9Bjw3Gd2uAfXs/bY99Dl/yrdQfQ69iitJT19O/WuOrm/vpHXj2xUfzIB+gMzbxscPRfUrB0ZbpN//TjtPzo2FBwq0JwdmTqKsZFQKzfU1kYljDp3Qd/aMvnDFdVgL/17X+gSy6+tNWcraIA/+Udd9BLf+RHWh1nFjtvFQBW4KtyfgG0Ar8MjQYARsgwFgCwvp+MJwNWTg5wXgi0bCumWB7q91JEHlINbUeFSMMgCupyoI6XfRGTzf2FWqz3pVOAJ2d6B8DGO78D4DIARk4yksh1AMYXCfIbkJ8QrKxQHyWHkFjOblMWBfg7IcHeodAZEEEBdnpIKB47xCVv5DoAxgTNJLJoczbrkpfNk8Bbx//+9d/IneU7KQT69z5/H/3cx75kvNvrbvDJn/ufagFoWfvffHKNfub//u+1QpPrKrNN1F/p8yO33tRIca47ptPaPgu+daC3A97qVwHq7ZHLfyndAS7Dzzz4OxOKLQD4zAv/6cQ2vQd/hbDveRf8PB3cY03AsWyoQ/Dx+z9A+8K/r96xki1HF749dUXWj3X4kVvSvQSAcT7fXfbpgiVvIt8bavB2geC8oaoCxk1gWFThrVpi6QMf/CD965/6qdJ5OA1VtkpN4nl0f5aB2QoALPVxA86LHQNwCo0GAF4bDXlTCDcT4Jw4JmNdGQA7ArRI90v2wfZQgQHACH+GJw6ewaECo2wmE0kYcWURbDfuq/pJ983pALj8n4sOgI3/nHYAbAJgUYAtqMFJTgSXaQojGp0+TX3P5eR+gkocxhQgXyKyKYTLnAP1t0+WNyDb8ShCWDTDrzIX4DZLFpOCa7q8JgV51u2X988cAo3903Cd5C0mG5Qlucu4Drf/XVcG6bp3fboWWJrmjayfpjlUUzitqkIDsK/81fpOpnKuVY9TdexmtR1U9NXvf5BDnaWEixwrL0wT6zrgbX418hRchAv7p/fTaL9yCLZO3Ubx7pen5aMknHh1z/9Ml17wklz4zfZoWgC84FxD/iVjGNePg9q4ol4z3O75GfqutZeOLPXXDZCcQx0IhlmUnk/efNQ3b8+yMGodiCVUukgZxr257+xXbjlFuEpY8jTU35/5P3/aWIZpXtVfzM6tBMC+lC+Ks6ZS5SHQq8O1ddCZVYLLAFjMrwDC+n6s9jo2O0ArU1iLAbjvevwzynRCZEIINT8DapjSAfD4u1F/AZD3jdkBsPHfkQ6AywAYLniiAOcB8PDUKb5pe30dgGO8wKIQb79sOFb3yPL6sLCmGGV9CAZeyRsxQwg0AK/Nwsp1yTLr9tsCsHxprivCHqkQGbwh/Nw9v5l7mJ2iALcFv7JrhBJBH3rNDW2mIO/bxqCrqgrdNge66nFaD0aLBqKVz9DjD9/JLYixleT0Aohl6YC3xSDn7KorqlBMz/FW6Glrz8SWAMbh8ne4BI9A1PGDry+tqSwNZMOP2/Qe0L37yHW5TegAjA2KwrOxDucJFVuWMhCOVp5Fuy7+sXRMUCvaeea/tDmNqe573LqOlr1xuDdeWMD0q8qSB8RZZTjvRZTcjwfOeznZi/+4yqE2fZsqquytt7yRfuXNb2nVV5RF2revuNY4Gn/FjTfTJz7+n1odZ5Y7bzUA5rQ92LgmYcsAVzyL5i0CnCtrq7xaN2utA8AQiTjkOXE7xnMc9ld/s2jQ98iCG3SSGwzgRfh0hL766wFY4Fcin50uBLp0incAbPwGmG8AxgRHHWCUQXJji8sgWX2PItQBBgAFFsV+QOHIb10HOC8HGCHQXAfYsgiGWKLYhkHAxwvWVglvt3BD4z+u/YWciwh5E0RrwxEDsLewSP3FXeRHNq0OA7ZZ9wYLqZJpvEzbcoN6CrBu369/CX/+3nfljs5OAeBZhT9jUKfljtwmN7cqmF5yy0eMecVlt9E8u16L6os8Xt3RWcob4bw66J3dlyRAMdh3I8ULu+mFB5xcRVcPjUboc0wDGtgvoQOXPq+wYwiBRnkpMZ+axhkUKcBn9QP6yj1/MJEHXAbL6EtWlS6CYCi/Ty2NXdRxXhc8k5+aMo1zrNNGdPCXc0PQ8TKgKgTL8UwwrOfg69EYW0UNfuWr/mVpaaJphSSb1F84TN/zja/Tnj0H6lzqDd12IwDYdEKmMkh4JlX1bwPlXROrGrhcp5Zr4ao6v+LmjL9z2HQCysurK9yFsnKd6TG0OrMoaYR2BXw5OzCz2BTT7l2LFKEEEcqJOg4rvh5gOYny49JI2sKh2NrvduISLZGOKH0UsEktagFHHHUJmEcZJOyL8xIT2yAislwV+VJWBileO0nnHdxNewdE1miFyyD5qP7iujRcWU2e/ZNQ7Vj113I9VX+XJIS7K4NUNpe7OsAFdYABwNHaiM2msgCMel9eaM8cgLmsOL4Y4PYMV2ikKHAd4JD81ZVJAE4KW4vCuzryKSaLnP4i9RZ2U+i4tIYi5IS2emlehOmLbnuurw/AEv6s5wLf9o135A7PTgHgpqHFVefUNMyh2kB6FQBuA9gyDtMM9646tpW284/RiWOf4DJFAA3+/hl+n0OgsXTgW2kUp7LRE0ffWgjAOMBjx4/T+YOIhrvO4OMxFPsh7fWcdTm5WP/Ut++hPVFz87rH6UI+jm5uhd+Xzvl3aR/wO+D34YcfXme0VRYujX2efvDtqZqdHUAdhh8aPmsiB5rHYfS+qYx5m0ag/BaFoOPa7D/+9sbNZ2E4Gx6t36tSYuyMc6+dWzW4ivp74sTx1lBa5TjzHPosE2YrALDkACMEWhRg9F8AGAqwRNexyAMRh5VhlWYmCvAsABieObsXFyiOAi59xGHRKJNkIyyaKI4iVRs4WbLwy38GN0jJJPy72AHwxPdZpwAbv97nWwFGSrwAMKzRdQUYAAwFmIJwnQLMob+eQ06/p94A8dsuvMqKGVyjIGCnuWDkc/iFvBVjJ2fU+8UbKOzn4G2Y2h8KMLtC4wuCXaABwGsMwAzHaIeSkOM45DaGo4DfRJHjkTfYRVZ/kYLYI59s0otgGy/TttzADMBZ06ts+A1+/29f/fXc0dkpANxW+TRNrWnkxs4agKfxEmAuAdg/Ro898Ht8iSS/sgNf04ydzfqsGVado+hmV7KfmE/t75VXAsg7DoAay2JPvZBFWydPnqDe08do997d9KS9m9Vq2Q7rlvx706YQqi1LnkM14He4tkJPfOtWDpMWB2zZJ+uEDRgGbJ558CI6TkfoUKak0w+efIAOxXfUGbKpbPvdvW8ofWGx96k/SOtfNz1gGQjrodESrdHf9xLafdarmh5uZvu98PnPoa9/477C9qcFpaYc42mEWM9skLSGtwIAM8yijm+i8gJssZQBMNZL+SPdBKtoTJsqwADgpUEfmiz7x0L5nQBghErbk9+Nov7i2ZzzXzsALp3qHQAbvwnmG4Bhi54FYOq5HAItAFwWAu3iBpsSAANyuS4wYBquegkAS9hIFoAx9Ejkh1MxXKHt/gK5C3uIvAUaxQ6HSJtMqoyXb0tvUB2Ay07zz/76rbmrdwIAt8mtrTp1phEaPEsAnlYJqLkDYP8YHf/Ou1OjK1F9O8W36syd3A4gpy+hs4sWB2fynwbOZKktAUh9+6dHETslC3Tm9SIPdGU7rMu2Vxd+0Ycr9i8UDgCOgW3qtptnggUV94lTI3ruhcroK7vodYNlnZSDwu96SSj8vjh6mB566C9o8bx/kY7hNAC0bDYAgPPOTfaZ1vHLQqOlRBKOOa8QbApJ/sP/+B/pX73mNc1uPG2vt//am+iNb721sJ1puEu37mTFBrYCAItgIC7QAGB55pQQaMnLTUUgPLfCyDUMScogzUoBHvDzdMQiEtReALD8jMsAQyxZdPjldR0AqzEoWToANt7M8w3AfcflHGCEQEMBdnoe6QDsoEyZpgADTK0koR4K8DQAGDXU+MshAWC0jzdPSPAfsgJsKeUXJZOwHcCWdeOI3ewAwMOQKHI9chf2k7O4m3xyaRQQJd4Axqu0PTeoDsD6l3Z2LHZyHeA2YFl1Tk0DDNv00xQC3aZtfQymZfhVdVxLt0uUX93oCspvB7/rRw1gq8MsthCgPb6UD29trlEZUN339GohoAqcyrGrQGoWeKH0lgE42m4CwTo042cs6B8U5It2r4dZrM8q2NJXqMdZ+JVzzr4g0M2y9LJEUJTb/o5jfq/3c6UmZP1j7cycsvOoTA2G8otFIPjA+a+heSiVZCp7NC1F9pOf+hS96pWv3Bbwi5PYCgDM1UqSOsAMw9rjvphgCSQLAON3P1Q5wwBhLLMCYM+2+BkY0AsFmM2wbIdhWAlKatE5b8IFOupCoDsAJqIbrrmZbrj65gb/rs83AA9cLwVgO4xTAA5tlApTIdBlCrC3MGitAAOAsQgA2+KsnAAwgjRiS+VOcKg04ZOTGIj4TVpAa6OQVV97cQ95i/socvo07AA4ma/FdYCzEzpPMd/JANzW+bjKF8Y0jLDaQKoJgKdVAmpeABiGV8i93Onwqyu2/aWLearOEmzRvg5/+s/6fVKUz1um/uaBq+QHF92DRYpzFQgGiANg5RzqQLdsi31ffpZXWsJJjiP7FBmEyfps3/3HH6RnTt4+tfrH2bEsc7meVZ5ykRosSrBEcuD3/Rf+CvV7gypfwzPZxgS/01JkTXm/0zrOTAapoNGtAMAQXzidT0Ay87gPEywpKZmGRXPIdMDRixIyPSsAdihmAEYJJBwfEZ/47Nvq9ywApy7QiOqMiWCC1eUAF8/6TgE2fiPMNwAveL0JALahAHsOCQBnFWAos1BoJQd4WgCMiQQAdnseMQAjNCOKabSySgDgiKD+Kgh2MaQCwAzBEY2GAS0HEcXeEnm7D3AYNADY4Y136mJWgHXgzatZjPU7GYCnBX9lM/Ciw0t0/1t/stUknRUATyv8GSc3LwB84nu/mxpe7YSwZ13BBeDmhR+3mnw1dr5icbiuvFE2dFlAWRRcAHGZ0ZVAX54yWgbBeeHOZeqqfprS56xanXcuZQBeFm6N/bLtlanjchxRyfNyoK3VU3QwOkVr4UNpt5CvvC+sVrIo71zgdO0cfMmEcg74jZ/8EB3O5Cpj/zp1j4vGrgiCJSc4VYE3sUSSCX6nFfZsgt9pKcw1bvOpbLoVAHg4VGkXqGSiPidPHSZY8lylAzBCnwHP8MPBMisAhgN0z7UZgLk0EvyaEwCGy3L2ma8D4Mnr14VAJ+OxeQqwi3c46uYCfOKdURzKX1gJRZI7woXxdyuxYeftcXPF6ga0JMzYtgmKK4duhCENen0GYC6FFMXkcT1dh0LwZ6TgMvZDCpFnO/J5G0Qju26PbNei3mCRYktZv6cmWEmNMezuj2KybQWuNmr+YrvEBAt9RLSzWMIDfL2eowGwRcMVyetS5lk2cn1t9b1hIXAjDjlcem1tRKdHPpGzRP1de4h6i+RHcVpWiRKM3nmf5epvHgDrX4pY/6d354exbfccYCiFC7/woan8Y25q5JFbb6KzDxXnHpr2b6NUlynAbcA62+e5AOAk7xfhktsJfrNhygDdWYQnm+ahwCs+9RBkUUrzgC8PUrNKJ7bBkheeDEgsU0azKqoYV6E9gLUOlfvjk+sAPe+c6+QiF41ZWb6xjElWJa8CwHUgPNs3HZDFyKsKHMv8k/YOjv6mdKoAgsO9/yv1vD3U1MCrKBxaD4XmebgJKrApF/fjn/gE3fiKV1S5nUq3MUH2tI7TuqMNGpgHAM6WFxLAlaeqtbW1sc+MPN8mEY0MtgUAPPRHDMAwgW0DwOwqXZSnasGQ1qc+Sh+5SvFF9CTCoXueRz2UINX6ql+iPBMsdomOVRmkURhxhKiTlEGC0o2x4XBwLpMUkJRBQv+cOFDsAt6PbQottt8llwJCGaQLDi7RnoFNVFgGCaaEOADGy+bnesv2iOBireowJYtm6hVPGuFmDV+xg8kjSAEw16nJ/YxjiyyH6z/RaLTG2/VgnGi7FIc+i3Zl+1fhkdvufh997q7fTy/PvrOJejUfFTexDFKDOz/ZBTcPBhAAnE5UAB9uK564KHgNDCwHYA6zAAwm9ck4JwGlgkKANBRVm2vu+nibFdvkeR7fLH4U0tpolVxX3TC42bB9HGGCo7YZjhuT4ypFmOv8RnFqTOXDhaq/nyy3x2+gXDg8c0rxiI8XByhhhORdlUeBeYQm+Fiuy87Oa6sBrKJTcHYSAE7rkgUjbhNlkdb8EY2GISvJg4Ul6i/tohX0k7fIn8Bt/z6NCW66wdrdQM3nn+y5UwF4IwywZIxNYcimqzgrAJ6G+7P0fRqh3qZxMK2H+ovF6R9JcwW3St6vhCzr4cqbBblF4yy5rnlAWhRarAOwKSw4DzzLYBT9LAsj1ssolanM+vlCJf7qU5PgrK83hV7LtmUh2NgmC/v6eeqQmw0ZbwPAet/ws7zEABjD5bqtWow24fZ9xWU/NfGioUldY5MKLC+4NjIX+OTJp+jmf/FLhbV+X3HjzfSh//zu1qWOMI5lkP38515BH/jgf6YXXqXKum3FpQiAn/uisckXP3OWLPX93ycbC6GxJCavWCNlIqW0kX78IqlBzwEW12hRgE0AjOP0+30CaENtXlhY4OdzQKakBJaplAH26fVZ6OKoTXj4xES9Xo96cLrHgzOj5WTvpU1RhFm4Ss4fXIA6wABgGymUzCJKoMJ2+B1wj1q+HLWJUGpEaloRR3IyLDNJROT4a2QHp+nZRw+R46+Qa4eqT4k6PRquMJ8AtC3sFykmshwwCkATTGFrAKyfB65+sl5dPD7XrMBTfm+ofjN453xyfxBlGhKN/DXerteH8ZhLceQr76KS/Yva1f9+292/S5+76/1pNzsAbgnAgOcoUG9quLAQinn7AY1QaDuy+AbDpEN5ochBaLLFifNceJpDkzFJAdUhDYcjVnaxPUMp3hDh7U8Q0DCyKeodpNgdkJsUAMekR1gGG2tFI/JwQ5DPJZMAw/jNc5IQa9ujVeQgJyZYls0Vf3nOy8TyRyH/jomICRj4MOmKadBfJG9xQGt+TKHmdJed7KY3QKZ/OCS/w7Rd0/WmL/im7dbZb6eGQE9T/TSNd1sn6FkA8LQV8M0G4Gj1Pnr8oY9NlDuaN/gFHHjOXtIhdzNDlk3zNm+9KU81u48AWxWTJ4FLUUKxb1HOsBwnC8Dyd9kve/yycwb8YnngVL4ajXUmANb7W5S7nGeMVXSu+phMC34BvkXXUUpCNQViOFmfeeE/XTfMx+//AJ2z+EjlKWcCYDQ0PPEldnnfd/7PVm636YZf/MIX6N/8/M/mljoCkL751l+fiup7/3e+Ta997a25kH3euefQT/8fr6FfefN0zceajkmb/TYbgJXNqvpPnhPLALjoXGcNwEXHBcQGayNa6CsA5hBsRHASRCaXn/MRQTk2lU2cnyXDEI/6oqwmz9CoAwxu8AHAsVKAAbz8jM5RoCriFIAPBrDJUwmMwAWAILlJm9CiQwZg1z9Nl597gAG4B9UaoaM6ANvwv+1nAFidD0EFxpIqwNME4KQt7nf+siE5wHf9fgfA01KAAaJ8EwNAw5DDIQDAcFMGAFuaAgyHOtQF5nhjTDbcBALAHO8QUZyEpnFKLtqNIlUQHHm55FDkHaLQ7pFtJQo0h3BHfCPGsU9woY5iBcAh3pjgTRFuE45scNjNGW+M2PoqAWB84g0JPgWAsR77A4DxxsVz+2zohTBoKOmFXxKGN4imL3Cca5ulKARF2uS3dpu87FQAnqb6abqEbcODZwHAn77nIbrxfX9u6nrl9W3PsfKBCjacJ/V3s/Jy25g2mcZf1FtsV+RSXDcnN3vMIqfnIgiWPFiEXufl9+Y5OpeFGaMNwO93l/1cN2pRh4vGKk/h1vOJTeHcOJ8i12iAPpYq7tema2l6iZF9qSAK8craD8gU/pwHwDwvHvwdumD3KVPX0vVVABi5wDC7mzUAlzkwv+fd76Zf+MVfrHxeZRsCfi+79PLcTWB09Zvv+L+moi5PpbMtG5knAJZT0QGYfWsqPD9uJgCHQ58GUHt7vUQBVqZWnuswAEOQygNgOd8OgAHXHQC3cIFu/i3QNgRabNj1EOgiAAaQjnyEQFv8dgiyahgE5PRUnd+JhePwk7diieqLyGwJC1F1z4h88ij09lBgDdIQCwmFQMklTCz0B2+hEC8fh0Ea2o32kSsckpeE+KtQAgFhHYBhdGUj5IBCCgOVE43fEQodMQAXL20Bs60CbALgKl+wzWdYtT0/9eX/kLvhds8B3ggDLBnYturoLAB42i8ANhOAdfUXYw5lCMtGKcAAXqi6dXNzszVnm9Sg1aE3C0dl66p9O4y3Kivpo7dVpFKaavCijbJ99XMDxAr8orZwETSiTYE57JOnsuoqrQ7gRTWLy1TYvHPUFWj0p8gZuszsq2xs6l5HwC+WopcYWJdnsKUfxwTExw++fqJ80jcePEbPHr2nlkFWFQCWMOjdF711pm7QeeHICHd+17veSJdcfGndS1C4PVTml1133cT66152Pf3Wb71zS4c7553wvAGwgKzU9U2fgQ1XdzMBOBoF1Pc8hl09XxhRlmyMlcSI47kcj/nZcOoOgDsA5und3ASr+XfftABYvwEFgFE6SFeAMfl9ADCSuJGra0FRRXhxj6LESGsMayrcmS2pEKoQobD3GIDVdkh0dyhw91AIFTeJv+fcZYAvksdZNkbYc2K2xfnAKkQjzfEFOnOOOxRolZCBvHdFxTGFQUS2AwCGQoyo7JgiNsZSIRmmpS0AVzlGWR9MANy2fdP5V1n/ib96U+5m2xmANzL/VwZ39bdvbvyQNgsAvuSWj9ADTyxXmSKVttlMANbVX3R2IwAYSteBpRe1MqPKU+KKQnrzLoIAM+DOVD+2CVyLoRTyVauUDyqCJ/3YZQpsVkHWTaL0sGgd7E2lhrKOzvrv2ZBr6T/yhZsseQCcvZ5F52/KdTZBqd7fvPxjMRore1mgt1E0D/PmUR4QLzjX0FNLZ1JWNTa5ROeBr/Rr7y6HQ56R449lo/KAAaa33PJrfMzLL7+E/t3rXzdV8JXzQ47xK2/832Z+nCZze9r7zBMAi/Irz9JyrlWezzYTgGGOi/TFnqtcoPEIzZVUbDHDUi+7WJjSIomzOcAc+Yn7qQuBnpjmXQj0tO96rb2NAGDcEJwLYEVJzL5FsEfHhAdcOh5q6CmAlWR3vuhszoVF1llJvbOx7XtEPfLtRQZhAT2G3cSSihPvOQkfZ4r0eOUmDXMvC9CN3PIJd7f1bmxhiDAURGi7yhGbYR2mWupzXOks/0K1VVjbAvQMp88LIo+1AAAgAElEQVTUmv74l27JbWs7A3BToERJo6bQeOcbXkEvvvCsRtetjVqbZ8A17fBnnNRmATBymU89cAuJO6w8FKNP01aAAb2LgzPp9J4fbnQd9Z3KcjARgmsKddUNqdBumaKH9XUACtsXhfMWAVxZrqqox1Vya6UskilnWNRaU6khnAtgLqvoSkhxdn9Tjm+dCy/XSF4kZF2p9bZMACznYZoX2K5IrZcSSqZzKAvFrjKPDi0fo6eW/7o0XDoPhE3wy08kmwDApvHq1tcfgXkAYOS04rlXohuzgsW8AzAEJaQ5eo6TmtiizzCcxeeghzDoDoDzZ2eXA5yOy3ZVgAGJnAtgWQqALZRCUonlgU/keovwamOAVWm/CEtWduT4W5C8CJc83QhObeK2Rsjh9Xh/J+vVjkR3hDRzVaVE9U3gmMEVVunwikMYc3LcPDc1+HFlc4PZFRvubAzARR7x6tJW+QIr++puC9Cm45vW1/9npf4eOw2AUfv2Ze/9k0YgC5hsmjfbxghr2gDc9AVA2ezaLADOhj+jj9NWgFELddm7kuKF3fVvsGQPAbsyQJHGq6jAVXJys52t0q6+T14d3DwAzgMmvdQPVFqB9KIwZKwXZ2QBVpNaWVY+ST8PPX9Wh9GisOwiF+YmJlR6/rKpvFKZ4VedYxe1UwWyMW6meslVIJj//U3cpRdO/mnj+0Z2hPqLRV504eeNUoBbd75rYN0ITAOA2w4rADiIYNyq/ksjGRNFtMrz2WYqwOzAnNT+5TrAMKPlUkjKs2dx0M8F4HXj1inAuVOpU4Db3mEl+2+EAgxHZgFgsVZHLV4Aro8wL2sBxZZY8RUQhfsbFFZEK3OpYLKVJTk7QTsMrgqQsY0y0FpnRw+gjkP1VioJv+BcYP77+D/X6/NxlYscmDku/B05w/p2ylUa77fKa+HO8BIamzYpyKb1xgNMYYM/+eIbc1vZrgpwG/dn1PNtCs+//GMvoLe96kWNrti0AXja4c84qU0D4JXP0MknvpuGRaIv0wJggG9TtbcMQtDHslBgE+zo6qiAZZWJJeCib1tFUdS310Fe/3v2fHQlNZt3mlVZs87JUMB1aC47t6pQhzaKxlX6rptc5YURZ/evElaeBeCyeVEE5FWBs+x6YJ0pjF1eZFSZU6Y5qvdlGiAMAA6sBXZ5l6UD4Cp3/Xxus9kAjEdXjk3cZgDM6Ysw8MILxUGfL/7YDKtgLnQA3AHwDVffvKHfFNMAYExt/Q0UYJTDmSOVAyzwO/kmSwPcGDcI8nxVSLKAL38m4IviRHjPxAnzAF8OW06MsnIFWOU8J4vUIJPwaPk72kc7SZWx2p9j8J1fAJ51DrBJoTaZeGFe7LQc4KYwKUZWTc2z2hhhNe0z7rVsCPSs8p/bAH6bL95s/i/aahsGjVDnePfLcxVfXUHM67cpdFdArA0Aow2Byiqwgm3ywoB1IK4Lwlkoxu96bVsdcsvONTuGVdVf2S8vj1fWZZXMOiBZZGiln0vVcGk9f7nKXNePkedkXaUN0zYyj7PbQXWvMqfqjGX6LLB6itwTn6R94d+bujexXtRfPfxZv89nbYJVq7PdxpVGoAoAmxpaZ+Ca2SFPwdX/tjbyTYcoXY/nK6QUynMY18f1fUKFFSzSv9RsKtMang+5TGkU0alTp2jfvn38M9ozPbvhGRvhz/KMiXZgfIVwaAAw/u45Fv8NNYH5vEOldGPhPifRnEU5wCx4aWWQwBdcASYpg+RYvbQMUswP/S6b2yLuE7GktLZMu92Qzj04oD0LLoXLp9T59Xqq3NJolSvCdGWQujrA6taAwVPFOsDqRi4A4DApg4SbIa3hlfpMJTm/CH3uU8x5vsnhY5UTwWDK5YkUpCpYxQ2dfEqhaxTeLlRgAcJJgemir5EYYG2nyq4ovNU+BXw7AC4aXhMgY27sNAW4qfopCmdTGEX+8P1v/clG/+A2PSYOlgXgWYQ/4zjzBMDoD0qkuPFq7TzgeP/PFhpb6Xm7RQBQxS3ZVN+2irpWxc1XJhugskxRrXK8uhNXz3+tY6JVNU9V70+eClykdlYNAy8yktIhH32oCsF1xm+W5ayK+lHFpTu7r7ysQG5zFTVc9t918stUNSy6CH7RlrzoOvSsd9QZ3m7bORiBKgBsCkE2AXDhY2fywDuSHL+G46EDMICT4TcINgSA0WWXnWHVw7sAMEddQk6KYoZLiGCeazMsCwALE2wEAO/xIjp6oE97Bg6FK6c7AM7Mtdu6OsDjtzj1AVjF+ivjKsQSq3xevF2BgRRq/CpHZ4ffzAAsEcKslF4ct8c5vAy3CfimdXUTp2UAKpRfHYC5TBH2jFEMuwhAldkVTK/yF6UsI1gjMYCu+RklRbd3LgCb/oGoAsA7SQH+5v2n6cp3frTRP3eSw9sGIO9928307IMwnqu3TBOAmyrYph7PGwDXVYGfoCNkHby5MM83T8XMwlSdvNyiXNiqDsRVVVWBQ1NeZxsIzoOf81yb/L7K/cVSFKqcF1ZcxdhKn4/ZGrkCkLrxlZ6TLPuaVO/seeWFL1ct3WS6f6a9PgvRpnNuAsD6Na37IgBh0Yee/M3S0xb4zYY+y04bVQd42tema49oWgBcpK5ijOX5KPWt0dLvsB5VRdosaBfPWKLiCgAjjVA9L6vWZ6EAo10AMD/7Qw1OFOAsAEOhBgDzs2CkWEEiNFMP2oIQ6LYKcLRyig4s2HTO/h7t9ojCtRXVX8/rFOBk4nUADAhMJdi6CnARAMPASkFxbCMcQZU24psxUY2j2KEoRh1ed+I7QFJ2+Qa2FRwLAEvoM/6E3F6HpLav+WtEVTZCqLWAMbeitW1uQ98itgDA8wu/PGxyXQtOzQSw9UZk/damMBoc/0/vfkvuYbZjDnCb/F+B1zZt5DkyV7nG0wLgWYU/4xzmDYDRpzoQjNqlZSZXekkguWZ5amIVZVbMm87xVuhRfzENHdZVS5NSWQeAq/Spaait9CMLQFUMtPKguE5OL66DKRRXD1nPOm/XgbY8QMRLBThbF5l1tXmpkPe9kAe1RbWf814i6C8BiuC/6rzKMyAzzdnsOZVBsAl+0RYAGDnBu896VZWv0W6bORqBKgBc9gLfBJcTz4oJ+IrR1fh521xKs2zIBIAlZFkAOEpEH1Mf24RAmwCY+wbTW9tJAViqpsBrB8usATg4/QyduadPR/a6tGiHFI/WFE4kYd9dCDRRB8AtABgqLCZ6lJQuEgU4iFBDF2+nALjK5EpNeaW4skrM2qybKsDjG31saZXm8iYKsP5loPTbSQCGq17RwkWOOOQ5CY2ewpfxvAPwFE6xVRNVAPjTd715xwBwU5DUw5fblBBqColN+40Lq0N3G/XaNBGbnpupXdP6U499nEFXaoNmt68CwSb4NfVBX18FIABGRWWQ9LbygKJK+3obdYBSQqX1kkplEJeFwrK832w/ypTpun02KbllYel1ITWbA1zmVF0HsE1zrIpjtYRtm/J4y14aFOUGZ/uXjVQoMkcznVceBFeBX7QLs7sD57+G7IUrTIfp1s/ZCFQB4DKBwASX+ulKlGQWgFWKX/NFABj9RNQlhz8HASu/+JuA8KwVYJyBKMCoC4ynfAFgqMSuY/F6rMPCLwDCiGx5Xp+RAjw6+TQdPbiLzthlUT8ekRMFqiJN0ocOgDsAToFUzcw6CrCyp4LbMtyYVQi0x+HNUH8RAg2NFvBLKQQjZ1jlDYfI92UwTgytOFR6snSQvCkaK8DKUQ7oy+7OrMCO6/rqXyVj4FV/VQrwuHCRnjtcLed37BYt28+zAzTO2aTwmhRi01ezaX9TCDTW76QQ6Lb5v7gebVTUppA4LQCeVfgzxqXpuZnmuGl9tPIZevzhOyfcYetAsO70LApbkapmAq0yIESfAE+inJlK/GB7Hc7y6vKaxkbaqArNRbm0kuMpx9PHQcKC82Ava+aE3+UYZS8BTDnS0g+T+ivb4bhFIeB1AVhXYaGyzjK0XPpvMlbTz6GK2i/zok7ebpW5hm3y2jQdR3KCBXzRTtbwKu+eXlv7Pp11eX4EU9X+dtttzghUAeCynlUB4KLQZ/n7tAAY/RQAxudmAjBA18IzeaQUYCyebZGHUGjHVWCeOF+7ogHPCIDXTjxJF5y5jw4vEbnBKhdNxTOnnyjyHQB3ADxVAIbiC7BVAEzkh6qmL1mY+Ap2lfrLtwj029TYCjcGQiRUzrAKLU5DJbRUCc75FXMrTdHNvuXKAq8qd5S4SXPrsNbCcVS9YLV99c/N+dqud9RZA7BJ4a0CwDslBHoa+b+4+qgjfPSNH643EZKtm5YKmgYAtwH3Kie7WQA8HK3RqQdumagPmtffIiVY1F95SC9SZquqeXrIbTZsWkClDpBmISjv3ASq89YBXqsczwSTWZjVj1Wk/ukvFPRQaexr6leea7V+TFN/s2NRNAZ1AVhvt8q4tmlfP5YpYsBkdJY3N+qGLFf5Higak6LrJSWSzoo+y80j33cwOFIY0SF96MKfq1yN+d2mCgCXPd/UBeDckWjqoqU1xmmGie8O1F8BYA6LTuIuZ6UA4xiS06vnAAsAy3O8aykzrJ7nKYfpQJnkeomp7axcoFefPk4Xn32QDi5EZI+WaeBYZNk2jQAnRJ0LNHUA3AKAFaiqEGgFrrYN23KHARhlfodrIRtjWYQ6vgh/sAl5/6wSW2o/eVslAIyJKW+O2LJcL2mUJAhDM07M1Mu/V5LQ6fVfAKoFAeCmX9PJC66kLJNSplXPqn42PXK1/UwAagJY01FMCrCpfVzzz92Tb0Sy3XKA2+TuZs2rmirJTUshTQOAZxn+jHkqJmGmOTuL9XmlkIqOI+7QWP+91UvJP/Jq3rSKwloHuoraq+NynIWnovDUqsZZTcc+a2iFduqAXZ55lKkmrRhb4Vi6mRV+z5peVTmvrQrAVc2pRFHHWOgh7GVjU2c+m8a4igGcfjwB30PxHezWjsWk+kofuvq/pqsx/+uLAPg5P3Rr2nlAWtFSZn4l++jPP7liREsAlmdnAWDkAMsxLWfs7TMrABYTLL53bIdLMnGYM3x2Ikhc6ikd0hcAuN/rTQAw9uekRajCXAY1ZgfrwI8IRl5In+Tw8aSSDJ5ngyhK3a5tW/yDIuU3hPaYM9CFgFafeoIuOfcwHRzYFA9P0YJrMwD7gVLJw+FqYiLmkQVDrwgc45DlANRdZhd+lk8zK3XPHzzjJx5F7CWEuYIxV58srHFfSnjA4CHEhl2OQ4TST6MRn1ev10MNKYrD0BjhWeUu3OI5wM2T6HFZdFWWB6tWCDQqeQudQj5Vk2UUxLQ29GltFCnDK3IoQqkjqecr9Xc5TwH7lxtJlZ0hh0GXLADtNotJQU3b1hRpDstOfrdh8KX9rivXKny7nYmWCTDbnHuVfVM7+xLHQ1M7d/zdu3I32W4A3BQi88oXNQ0lbloKqWnfcWElB7hpn03zR9ZvJgBHq/fR4w99rDQMWj8PeYCG2nTcuo6WvSvpBefs401M8FAHGvKgq6xubXasJRR41oBb5RpXzfEsqpOcV9u2zO1Z1Mm6bsZF57JZANxWZa0DwFUUaX18dCMreaFhClfOG19TiLa+z2PHj9OSfy81AV9pp3N/rnLHzvc2RQB80VW/lnbcJCCMBZDNOVdALj+2AxyDgCEJn/xc5gqcFfdNnm9XVpQ78tLSkgoR9n3+LHv+lTrA0jpQVuX5wpValT2K4kCVHYpVvWIowNiGRbMgpB5CovEUzFGhSIuMKEB93sQtGkyhRBaIa2MnaZyjHwZ8HICzYAgDcIxqwKpCzMqTj9GzLjpKS05ETjQkB+PkD8nrDZQLtO+rPrsAaYsBmCEWFWssl2yvl4SEjs9ycjQB+8nzPlyNOMVSfeLvqH5T/vxfPm86ADbeV80BTwGwx0ESjV2gU37DBQfo2uSHISu/a0FINtrHjZAAsJQ0UvV8EwBs6KSMic4h0nXilvU4Z+PYmjeQt03mLYu2QB5zjbjrTJw283+L/WvHfWeOzzksyfH5kkLR5xB1FU9epX+335NfQ3G7AXBT1TYvbLkpTG4WAB/e3aNrf+NTzW+TCntuJgCje1CBkRMIV9iqix4WDfVpuf8/kOVeNlG+J6+tKlCTp3qirarKaXb/qvtVPfdZbJetkyzgfsXiMHW71pXfIhVYzwGe1nmLQZTU8TW9yCgCQT2su+gay9iajlHlGkg/THCrRxaY1HWZh0Vh1TK/9YgD00sYU+6xu3wvLQ3/ioLVB9LTrqr46uPUqb9VZs38b1MEwBdcXR2AnXb6RatBStVfW4VAA+bwH8BORWOaDbbaAjCgN3V2tqwEfhUEc6hzBoCRBwzgZGgPI3aITgEeEaFQOiNVQlWMdXUABlQzPPsBjUKfbNehwAJwOknJJwBwRG4ckkcBrTz1GD37oqM0sK0JAIaKinEa+WECwKpcngJgVX2GgduVkpHCWcmYiimvHp6aVFzRoyIrC2gFM6EDYOMtsrkAzGWFGHqUmgwARojCaBjQqo83UQBsBELYCQhjAqm3LADgODWyMp5o7gZxEDJ/FYUcOw4mdllIcvlxy0JgsCe3X6Iyl4YIp68P64RMT4ZWK4W7+f7VQ7XzQ7pNIR5V+vf5v/ut3IuwnQC4Tf5rHti1UWQfufUmOvvQQq0brs3xoADf+cAP6Nc/+7Vax6y78WYDMPnH6Ph33l05jDL7UA141kMxAcNOfJiGu85YNxSSn6qvyAOEvJBlE0igTUDPS/b59LS1Z+LY04LBute2aHtdnc2GKZsgS9qUsZRxySs3tZHnLedUZnCVLRlVpPR/d9knk3Ga6VqI8l4GwALaZaWPsscpMwaT9l5+lpdGRJiuQR5MA3r30INcrkjurao5vnnjIvDb3/eSrvSRaeLM+frtAsCsgEZR6gAtAKxH5xVdimkAMAtRSYiyUn8dVmY5JDkKGFjZ/ce2WWlVJllKN0EIdBsAhgIe2hBc1gOwG/s0OnmcLr/gbOpblAJwGIw4HLsDYDUrdngIdDsF2MLE08ogIXQA5Y9GQUBDPyQ/QBy/qrUb4YZA1q0kvrPJVZg4OTf7tozhZ16ScYsbshwPUct3vbtz6vIclq93LQRbwJFaFRuv/UkIE2+LoZu3vwP7fS6EzrpvmvmMv3PeRubveRh9+72/s+0BuE3+751veAW9+MKzJsaoTT5tNp+4yp3XFoDf8Rf30Be+/f0qh2q8zaYDMF5Frd5HT33vg40gGCeOB2wsWZVKh2FR1/Lcf02QUHVwq5S8qdpWdrsslFcB8rxjZRXVvG0wVia366zTdR7ETWtcTWOmG6Fh27JweF3dbeJ8XNYXgXAAqPSjrDSUPj7ZUPOiElCmUPy845VdBzluHvTiHJqovfoYCfyinYUjr6F+T9Qh01Xt1s/jCGwXAA7iiAEYQIf/0hzgBErLxn5aAIxjoC3PUcopAJgNsjQAxnoFxw45UFc5QDhRXBGa3EABhv4TOZDY3AkFGOWOnGhE0coJuuz8I+TFKgQagc5R6JMLAEbIeKcAdwDcJgTaRrQ9LM0TEywAMJgW8fmjICQ/FB+6MfhK2SO+MTnnuNkC2OQcWzhHF0QRI8yi2N1ZadNl7s8cclHiDo3uqwyF/E8X+Q4l61lBr+k+PU/bc54Har7hRQGXo2IHM87/wGf5+Ku3gJ/92ru3PQA3BciikOU2AJwH1KY7sGn/0S7O4YEnlk2HaL1+HgAYJyH5wFWcZMtOGg/cuirMYGwtcIj10t7L6OHgstzdNwrWTBcsr6RTnjFX0/7mKX554c2mMkE4D8lFhWKKRVRTKRvVFNJNY5S33hTKq++TVYKbHC9vH91QSgBYgFtX2rOu4vrvArBl41+mHFedF2JmdbT/rYkXRwK9+Cyq0V11vDr4rTpSW2e77QDA/G9CrOBXSgvppZdMYdBtAViCGEUBxnOfygNWIdhRpBQqmNoyAEueMJRggHISQs45zA0AGM+cAsB43mQJJgq53i8A2PGX6eKjZ5AbhWSHa+TBbCsB4AAh40HUhUDf9fv0ubven964+84m6tULECTrPR/1NK9i85fAaJXoxLHxdjdcczPdcPXN5h3XbbGZIdB4i+OsA2DOR2A79pgT8dXAKNBTSvD4JACxzc+AyLH7qvVGAIxjJ0XDC/Y3AXAUxKWAi5yHcgAuB2xTei/eom0mEGN82K0vB4DZhbD0BYS6bv/vF9+eO++3Uwj0NPN/MVhtAFhMqep82bQB4DrHabPtZpVByuvztCBY2s6DYXnAx8P9SbowDZeuCg5txrpsX109zCqYebmheU7TeaptNu85LyRXgBD9ywv91XNm89RhXXUUOCtqq834FSm2EvYs0FnlGPq46CHhOP+2hlJ5/dCvV14OsoSU42WCriAXnYvkW+vry144CPAeWP4B2Yt/n4Y2MwwkJYzwc1volf5I+HSn/FaZjVtnm+0CwD5ckwNlNiULR2VGCu7KljYAzM/dqPWbPMGjLThAA3y9RAEOQ1/lIyekDADm9Z7HdYFtlIQRE68GAIxnTwAwvIaUIRieOQOyQ58BuBetMQDbgZ8CMFRpx3WpA2A1M7oQ6MYmWCqIAfddmuuaWK/DyY3rfA36aYpsXqoswvebLzZPfEz6otBj3KDFockIXg4pslSppbztcMMW728TajqVhTAjJKQ0xJlfCDQPoUYORaPQ66Yh29n9lIZOyMXGm0j2BHBsNjdANED5+KuQ8Q/f/tbcKbBdAHja+b8YrDYh1U2U0g6AG3xL+cfoxLFP1DbGMh1JwqSz6rAOAI8MlToMd+l4Ybepyamur1KORj9gNgRZz/vMdkyHvTIALmoj6zqcbaMI0KsYUmX7WrZPXv/KQtvLLpBAP5TZ7IuDpiZYokLjuCZX8mzfdKXYFH6Ofau8sDm0fIzWwocmnJvluG1yesvGVTeo63J+p/oVMReNbQcAZrFJA2BRfEUN3ggAxsUECYjxFivASQ4whYkjtR0zI4CDsR4mVH3XIztQANBUAUbJpBjVinIA2A6HtGgHdOHZh8jyR2QFq9RHRGYUkA0AHo06BbgD4DY5wABQl5VeHYBhyoSJCQBG0jsAk+3BE7dnUSwx8dNC2JXr5upZpHBtwxuuYg25PAQE8jNCNIoRVb1UK1qPI1d7w5b/jS+GYM3/PWjrMtf8yGpPFeYyDsGRv+FLTtaZjvHRO7Z3HeA2sFoUrvzpex6iG9/356ahzV3fRClt6jrdqIMNd2pyXg0PVXm34WiNRk99lk142oZEmx7WsR5QjEUMf7KQIGA8cM6jJ+3dreA4zyVazLP6g8VK4CR5oPq5FTkD67BUVprHFPIsiiNURpOzsfQrL9RYcpCLIC8PPk3jI4AufdOBXR+j7Lgdf/xJetkFu9aZluljVmXS6ueE7evCrxzjM3/7LfrHV+eH6Of1Q15sQN09GJ1i2M1TeLHvLFRevU96tAVU331nv5LIO7vK8HXbbKER2C4APAoDVoDxDL5ZAAywlTJFKsc3caHOADDqFWF9v9+fCgAj1RIA7Ni9CQXYCkYEAN7lRnTBkYNEoyErwDoA+8MhBaHqj+t2LtBy6+6oEGhUzNJjt1XhaiijWAC2XJ2LC20hnh9VrrAo8FK1srgIN/I/E+t1KcodRCqfimuCOS6XxuI3U2yFpd4YqWLZqnxOXhyzXmZn3Xr1qKdqbjVZGMiD5mWEEgBky/Yk/ETAj08Jb7x4nMoWZRA2q8V8/HZHRvtivsBuf4nJgRy31AU7OfQfbXMAbqOerv72zblmK998co2u/NUPNbp4eWWVTA11AGwaofL1CIk++fgdDKizBOFsL0QtZnDQyr9kt8ODPhYdkPH78aXiB/8sqOrOvdjXBE9Fyl8ZlGb3yW5rgl85b1011csSyc95VzMbaiyKa9m5ZiG4CNzLDKGy6yTEuChMPM8Nu0rZLJyHXk+3yjUsmvV6SaTsNt7Qpzj4Fv8ZDs1YikL8ed5aKiFt1vdNFnz3nHEd2QtXtLvxu73ndgSqALCp817ypGzars16PEPJf5JryzV6HZtOnz49kVLY5DioHYznV4Qls2ClPcuant8Q+ac/84IT2O3ZU7V1wQvcXpILzGHSrsuh0ogSdCMFzvi7TxGXcUIZJKkswyHNSR1g5guk/IE3Rj6XQRIXaJhg4WfbdjkEOh6tEfmrdNa+RdrTt2jJc8kjnwih4iiflLhVrw2l3rEy7eIsZTzTJqKa21tMhjS/DBKzUcnS9vkbz9YYXy4PNRrxkaCeo69YZ8rxrjIfbrv7/XTbTs0BbgfAKvQgH4BVPbLYmoQi1AWDazBcgnly6AnBOVerdAJxTLWK+2+2SB3iWunbE4eyLWfCea8eAEu/m/bffNZtb0DTEaYCwJ9/Z+5htksIdNP83x+59Ajd8dofL7wEs2o374AbAcA435defGbjcknzqABnxzJa+Qw9/vCdrNDOKnTTdM/qUIxti1RjvR3pqwDy/j2H0tV63eIyp+C8fuWBWV7pJtm3KDe0bth1Fta/+lRIppq6WfiualaVdWvOc5nGOJhCvwG2ogyXgX4efNYFYNMcMq1/7PhxWvLvpfP3nOJNywAX63XIlbanlcNb1tci1/XO5dl0hbf++iIAPv+qN1U+ObekBCYamQagoJ0siHKJIYtodXXV9AhtPJc2AExhlCq/fCANgFkMSUo0WRDSEkEIf/ccl0sgebFSipsCsF4HGD9zWU4AdALAR/Yv0e4edQBcMgs6ANYGp54CjDtcAbBMbtTeFgWYa+hmAZgdo5G0rtRRVSe2eDEBMJdYarUAglsAsA0AbqMAt+q8ceetAMAfuX371gH+5v2n6cp3ftR4nfI2MAFdUyg1gXVeX5oeq86JIzf54RPLjQG4ibJdp3/T2lbCoocnvsRNbhYIF51PE0CWtkRJxu86wMCkS5Zg6cr056pgZhr7JgBcJwRajo/+Yqli7qT3Wc4zTwEGWGEJodgAACAASURBVF+xOCRT2LiAbRWVO/siouo4l4WW43z6px+n0HqCT03UW/ycB5L6+ecBbnaOmK7xNNdngfyZ0yF9/7GnaeGca+nqF/70NA/VtTWnI1AEwOe98Ja0x6bnJ3ExLjpFUw6uaWiyxxdzK/6kmBVTg4ZkOgQri00VYOwnoc8cgp3UBPZcVe5IeADVXlQ94HEpJLw86MG/ByWRbJtGsTLzGkLB5YhQJXCVKcA6AIsCrMrQDFkBPufgblpyI1p0nVQBRg4wO1I7DnUKMFEHwNotUh+AUQdYhSWoEGgzAMu2CoAT+GwYAj09AC4qZFT2d7zhQw70uPZaPQXY+N3UegPTF3jbA0xDAd7OANwm/9fk1tzUCbqotFLZXJg1AKNP997yE/SWP/vGtgdgjDMg+Dt3v4GH/IxDvTEczsDFtu09nt0/C8hYLyoyfs7mH5cdX8/nlO1EZdb3Q86yLEW5y1XzedFOtnxP1TESABa3ZlOYt7RbVmsY68rynvU2qqrOWTfrIuVccm7lGMi9FdUWfzOBLbYpglus2wgVt8q1KzKOE/BFGwf27aGLf+g3uvq+VQZ0G2xTRQE2KbjiYlw0HKb9TcMoIc/YToQmSTnj6hsAYVOWneEg0wRgTmlEPeAEgB0necZPyp1y6dIEeBFwPLCVElykAEPRLQNgx3MpsEKKI1V2E8/jVhwxAFvBGh09tIcWnZAGtsUAbCEqFamcSR86AO4AuEUOMF7QqAk6BmD1xkZuUuizel4o3hjpAIxwaLXo5lZj0ykOaSgxoeJC2KZvEdP6xKSL6n5OJQe4de9Lz24rAPDHtrEC3Cb/99633UzPPjgovL5t4Loot7joYLMGYFG7m0I9+r1VFGAZ4yeefJD+4c638K94+O4PHNq7a9JUb9aGP6avxrbr82AZbTYF5qL+5IF0kQItbTxMl1Q2wZJ9REmtA9vYNwvA+JuEQlcNGy/azl2+N3dY9PxafYM89/C8BgRssQ75t/oyL2Cb128ddrE++0IG0ItluBbSUydOpvdfB79t7/attX+VHGATwJoU4GmMiO6nIoaj/HwdRwyOmwnAoSjAidcN+scAjDxg5PoiBprhXd1zdrId5wLHFi043gQAZxVgEwC7PWBtwAAMFhAAhgkWAPiCsw7QwPKpRzG58YhsLlkTKv8hy6LhSMGwhUosXQ4wX6POBKuyCVZzAEb9YIQ4wDyrbCkDuKnAb6tvKHXTKAUYDaHumscquArdwI1WBvACv7OD4A6AW13g1js3BccqKm2b8komuM6eeNPzqDqA0p+dBMAYm2Nf/Qg98OhfMADrSx4MY/1WB+Kq8wEQA8gqAmhpRwdp+VsdBVrvTxais5D3vZPjclKSA93z9tDIP0mmz9VlMVNZPwJZ1VW2yAtFb3puMneyR8+CLdbPM9zq/dfHpwzqdeDNnr8A8OXXvokOHxyH6Vedp912W3cEqoRAmwB41iZYIi7x0yXSB/X/YCaLKhybqQBL5GcSzSkRnQBgLnfkyQtd9YyrdxUvD5a8fqkCzKZWJSZYAsBRCPodK8CoAwwAvvDIQerTiLw4SgFYRbkqI98OgDsFuJ0C7Nic00vpjZAowkkdYDgcq7pgyl0tVYABwLYC4DIENgEcbn5DGvFMv6FVGSgAMM4Chl8u2bZyyI75DR1oGOsKQqmT0lCz6qRp/Noedxoh0H982/Y0wTp2fJWOvvHDjYa4iprZpv2i8kpFnZ0lAOvnutMAGON93xd/kZWoLATLtQAMy5JViHWw2UoqXaObosVOJpCeBVC36C7vqiuw0lYesOYdZ6tArGmM6uajl8FuEfzuu+wmes5l/8jUlW79NhuBIgA+8px/n56pCYD7tls6Km1zgNlIFmHOCfhOAPEcAbCkM8aJg7QAsNdTz/0clixPwUnUJ8LHd/UGDMBFOcAmAPb6PRrFPgGARQGG8zQAGGWQLj7nMHnRGrlRSE40JAecQkqlxtIB8I4HYJ4u6U1cOwfYUSHPaQh0ErMfVwJgmIhj4kZkJXWCs59QigvX461YAsCoQ1aQRlz492l8n+MGDTivAJYEpECfQylgiAezL6sMf/lmrNdvVU95PE7l58228fkVpqbyd7SPms9RELIpA+ztYUwgx4UrYNnxcQ22KwC3qdULQ6ifud5cgqOpE7Qpvzh7b8wSgPVzbQPATcy9pvEd0LaNRx/7Oj34N+8pBOCi9nUw7gC57VXo9t/MEagLuuhrHdgtgl+8dLripe/dzFPvjr1JI1AEwIcue13aIxPA9j3Ujx2n7GVT+Xo9pDAVry9K/ZO/B0HEZX24klCUmENJe3ZMsa2eL01LmUjMOcAhEWDVdXqESi0sXLkWxXjALkkN5GdcFfKoOCALwBgfC2VVVQ/4OT3hBeQDA4Ad7I9o0DhiEyzUNUa7iJ5E27oCzOAaKfOvIPDJ67sUxEQ+HzcJY44jcqKA3GCVLj73TPLCIVmhT24ckBOHbMAr/R35qpSQ8i9KYJ2cJDLVJpevn/CRVJ0Zj3bWnTt7HdoKUF0ZJNPMbrE+Qh1f26UoMbHi+P2kDjDKFCnlElhTVAcY89Yeq7pJHWB0SXKAxW0NXyRZBdjCDRwhhyEiO0YoR91PTipo/PUiN2SLIeSXBz6+PcKIv4xQ24xQjywmCuKIf8d3CH7P/STURc75GuTxwH7yKftjvOC2J58F7RYdL/N3uPKV9s/QDvbH+aMeHNR8nK8FA4SkXZgilLWPsf/Y7b+Zewm2ehmkNjBXVaFtmmNcFbDlwswKgMX8qs//0BC1GbMqqnmbe32W+375b95BwWP31YZgU5+qqsdop1OQTaPZrW8zAtmQZWlLSoIVhXcL6GJ75O1OY+lCn6cxilu7jSIAPnjp61MoUrJG8cI1Wq1IPcfGqDGLp2YIIgDTkBYXdpUCJECTn6+TTzzvcepcrDxx8Hxu4wkRvyfChwA1hBDfVgKKLAnbreswnj/zFsdyuZaw6/ZocXHAoI3js7ATjPizDODxuJu3yPF6rkcIggQA6zAoENxzYFq1PoqTw7rxjJvkFAtkcwRpqNyiwzCgXs+lNT+g3mA3DQOlli94NsUrz9CAfLroyCE8oZMTgy2S/yjkn3FeQz9QghWzi5vkBtsUJiVW1TqkayoYlyBuBb5tK9Bg5MrTH3G+5XWAyyMQqtyhW9wFusop5m+zqQCcJKGb3qCUnR2mDifJt8iBaGNiILkXrIAmN6ruAi2Tt9EV4i9ALPrbp7yWqrz/K+5B2zdUbUOgMYbbFYDbQGNVk6qmwGgqsZSdMU2VZtPcz0Jr0/PBcbYyAIsKfOSs/Txk03rQLxr/quqx7L8VnH5Nc61bP7sRaKLg6r2ZBeQWna3Ab1fyaHbzYSu0XATAhy/59wlgheT2lUO/mCaJWijPTSHgF0IFFE7koGqf+PtobaieT5NIOHwyVCe/e56Xts0QpoEiRCiAng61OsgCvENUXclJo8uCcB4Aq0Q9j1ZWVtiwamFhIRWzcJ44dnkIuCqBxApxZpHjod4vi2CJ07NsJgCM45Y+4yfP1TL+YgKGvkVxSH3HprUgZABe9TmelBZgvLV6gt2fLzjzAKu+kMkAvRgXhwKy8abCygKwgl1+pk2ev60EismCt08WgPXn86YzvgNgHrkbrrmZbrj65qaj2Gi/DoCJOgBu8fYg+YdB1H6u84bi54naj0lpesGxXQEYZW6ufOt/pQeeWK59b9YJ5W3qBF0XFmcFwNlQ7J0KwJgkyAXGkoXTWcNw3gTN9qEo9zir2pU5B+M4Ymy1XXJUa9/cW2CHMgOypu7dOuBiCDZjTsvQCwA/72Xvoj17DmyBK9J1cRYjUOgC/dy3pGG6CLWdyMENNSMqRLwt9gj+S4DVGM7GCNll4FORiRbX6y0OdPbDgMEZYCaQl8J2Ejas64w62Ar4AoSLAFT+XvSUJwAMEB8MBhy5Kc9x+LlcIDEDMFLidACW9uS50JRjrVeMwbnoLtg6AHv9XbQWRBhK6lsxxStP074+0dHDexMARjRlB8B591GnAG9GCHSnAJd/p3cKMG3lEOg2Ds111NmmecZ1joGJOgsAzgP9NgBc95xm8VDVpk1xhBYVuKitzYSHbJ+qgDL2ARibHIw7lbnN7CnftwrUmq5P3hGyYCvbzNMc1fst8HvROT9KZ7/wJ2c34F3Lcz8CRQD83B/+rQTaVA1bvawnvE7khT+UXN9SqV8CyfonfobCmVWPRUUGra0FCrCzS+qm7BQrpBwaLY7GOVarZRdAFNqIXFpdXaVer8cAzMpqFHG/8Vm+mAFYlF98puetCSNVARj90K8Fm4LFIfVsi0ZRTI63yEowPHi82CdafpoO7e7TkX1LnNGL84URFyvB+K9TgNNL2wFwB8CNvqy7EGj11rJTgNdPn6bKLFqqY1DVFLQBi+fuW+KOHz2wiw7v7tGLLzyr8D6YBQDn5SHvZADOhkFX/VKaV9gwwTLW68pyESSX/V2OUeaOrKvOAoJVx3YettPhNXsu0r865aDKXkbkAe1WmV9VrlWn/lYZpZ2xTREAX/WS9yolNFSAx6HJotAmUW8IVcbz3xr5DMAT9Xm5KkjEwIbwYl1FnciDRch0XyXRrlNatbq6RVcDqi5yW7HkecxUuYph7NDa2hr1+30GYDbEiiKCIqw7Tue3ZQZgCenWAVgco3PPu6TTuhLP40sReRaRHxPZ7oIKhfY8coM1ik8/TUcP76ZDSz1yYOqVGHClAMx1ibsQaIxLB8AdAFf5rli3TQfAHQAXTZym5lRo75Fbb6KzDy2kTSOc+oFTRCdPnqAnTo3okadO08Mnlumhp0/TQ08t0xe+/f1G8ze7Ewyp/tnVl9LbXvWide3NAoCz54mDtgHgusZeUxm0KTaC6/zX/+1n2QgrL0e37qG2A7gUjUNeSHZ2fPJAz6RE6yq0QCXgeqN+xjnoSqypv/o5y7b6PkUKLfbbDvOjzj3R5f7WGa3tv20RAD/vxe9SqVyWzXAIuEQ1DwbNJCwZJp/Iv7UHLgVWzCHMktur5/iuraymf4fLMaBaPpEbPAxHqkpGEhEpnzBUTX/OXArxvMExXTZ2qnetdFPSKLRpOBwy/AKCAcCAfwAwlvIUNjMAI9cZLxEEgLMqsMmDRmBZYHyiHBShtq+qchI5fRqFES30PIpHKxQvP0UXHTlAe/suuZECYIZgUYA7AE7HpAPgDoDrfYMkW3cA3AFw0cRpaoAFCL32oiPcLOD20RMnG+URN5rQyU55ocnTBuCiHOSdDMAY/qI84DbXM2/f7Qw/dV4eCEjXAc1pXwtpryq4Zo+/na/lNMe6c36e5mhu/baKAPii599Ki4MFQokjLusIl+JE0QXAMhQiFxgmVxRQ5CiFGNCqf2I9atyqSkLsDb3u8+TpZ1SlFan1m4RTS1h1f6CqI2CR500dgL0oKS1UkOQr++hXC7wsm+sADAgG8IsCLFVbiq+0GYBFRQcA6wax2VzgomNIGaSJPOwkLB1vHVBLGKHkod1jAN416FO4epri00/Q5eedSUueNQHAOA6HQHPYORTgkeYC3ZlgYXz2nU3UG+svlW506z0f9Wq9hxmtEp04Nm67M8GqNM4TG3Uu0BiOWtNu3SCb3sCZrkoXAr1+hI4dX6Wjb/ywaejmen1WTZ02ABeFebcB4Dqh4/M6+H/71ffT6qN3kikPeCP6D7ACTHaAtRGj3R1jliMg8NvV/Z3lKG+ttgtdoC//FVYWsRzcu48/lXuwlYIjlGBsEgBrAbhJKR/9k0t0BmHqDm05SgnFp3KLjrkGbhgHqv7taMT/DbnGbcBKMYciJ7SaArA2zA7ntq4vIzQBzJnLIu1w2HRgcU1dUYABwFCAkRM8LQBGO/wiwR7nAdcFYF35TXOTobxHqBdsUWB53O/FhT5FK6coXj5Oz77gCC3aKBkqCrCyE+sAeHJCzIUCfP3VN9H1V9207hvElCTe5isHKeFcRoik2DR4SsXGw70OcIWaYKr+GN9S2DJzSFWrS9zapL+SF4qNxRmYW8jZtuk5bAUANgFm4fXdIBMs09ib+t8BsBpB5OJ+8usP0x//7bc3XLE1XcMm67MK7TQBuMzleqcDcNM84CbXuM0+HRy3Gb1u340eAQHgfZfdRM+57B9t9OG7483hCBQB8JHnv5kAlliGp1cYDpcWFmkAKAQ0RirsmJ99Ij91fYb7MxArjBESPXZ/xu8osIvnVc9xyHZd6rkuOY5F/nBEqKXLlTPgIB3HFMSR8lWJI84hBhAjTHkU+HxsbAuTKsdDG+NCvKySWuOw5SiOGW6hTDPEi/GshFzHRKPVgFCrF8AraiuOLUtbF2iEQHMONaHOrgJgvZSUyWgL5yksgZcCunu0jXJHYUR+FLIJFpt34dxGp8kbnaTLzjuT+jFqAMv5jGXyqgpwFCeh6LYaHwtFjZNFMU9BIeTK870rg8RD1QFw5RmTbtgBMIainQJsGvUOgMtHCHmb//qP7qQ/uut+01BuqfVZSG0a0p130mW5um0A+M43vKLUyGsrXICTJ5+ie/7yta3zgJd276LlU6ep6HOWY9HB8SxHt2u7yQh05ldNRm1771MEwGe94M1p7V0rKXsE9Zedknt9BkbOSUWZoDjikkd5i4hCIvoIhDK8AmIBpnHiUIyySaL0Js90DHsorxSr8GkAIEJ2GYZHI6UaR6pUEcMZlGXUqnWUcZfsq4dOC0ACjnE4fyUg1OqF0qyLMQKqOEbxYg6BBgBjETfoPBW4bJZhe4wfK+JJiSbdVZuicAKA2fHZX6Z+sEKXnXOYevGQXaApRnkqvgL8zMyh6lbE44gXD+kYZuoAdwBc7TugdQh0B8DVBlrfqgPgDoDrz5rp7tHG7Gq6PZlua7MCYOQ43//W4vIjOx2AcRWb5AEDdNsuOjC3bavK/h0oVxml9dtIWHrdz2ZH2/p7Cfy6Z11BP3zN67b+CXVnMJURKAyBfuGbU2MpgC+rqIECzUG/z2ZRDLERkRcjfnKsugr0SgfFxCkb+ahMtoj6jo0EY5UDnIDvWKlVFTY4d9ZVIcT4ncOkE0V41fdZcWZITpRj9keOIobmwcJCCtb8tJhAtuQBCwCzAq2BvERt4tynAcCiAI9BUymrpgjXbBkqvS4wj1McUQCjLW+gFOA4IDtYpl00ogvP3Ef9eEQWAeIxzqpGcwfAk1e0C4HuQqAbfaFWMcEyKahdCDTRx27/zdzxn/c6wN98co2u/NUPNZo7875TFoCnBfomp+Y25aPufdvN9OyDY9OQeR/jov7VyQOeBviaxglgvFnLToPkOgZe07gmOyG/uwt/nsZM2X5tFAHwoavGCjBCbOEAzYAaqPJGgEOERS/2+jSAB1OkAFRfBGKzAIxtUgWTYur33HVphfLMiE/k5PLvOeHD+LsPdTSOGNIRIp3NIYYqzM+pCdyKuzTykxHOHY5izs+VesWSa6v3sw0AwwRLQqD1MZGfcdyyRVRfvV963wDA8MEip8fNWMEaOeEqHerHdPb+RQZgOykVFVtI4MTrCpiVxZ0CnAx8B8AdADf6du8AeGe7QDetwdtosm3wTtkc4DbKrHS9LPdXtvn0PQ/Rje/789pna1KWaze4iTtIHnBZOaSNAN+8IdhMGK5ySeYZmPMU2yrntJHbbDcgFvjFGD7vZe+iPXsObORwdsea4xEoU4Cl2zBZEpEiCkOlBscxA+PA8Wh3r8dKsA6t+s/SjuS6CigrKIzIRf4vyimhVFCSz6uX/PFsh6E7C6YqH9Uh23IYcHl9ovwivBlQDLX36WeeUX9P1GVxl8Y2WIJRzOHPULUlBzgbst0WgLG/1AMW8BWIrQrAMm76+Kl2cW4WxYmCHa2tUj8a0tm7HTq46FDf8lkl5i2zAExEI3+tC4G++/10213vTy/zprhAdyHQ9b8puxBojFmXA1x/5kxnj50EwE3BVB9pk/or2zYx3Kra9nSu/GxbMdUD3iz4zZ71vMPwbK/S9m59u4Bw5/68vedpm7OrEgINQJP8UwnZBYQBhMORT4eXdpFHKvdWL/Oj90tXhyeUYgumsghxtlRINUKdAXMIZ0a+a6RcoKXOrw7GyK3F7z2nnx6Kw3sTwysovQDg08vLXKeYQ6eDgPxQOU4HkVKz10YR5zZLWLco1gKqbXOAoQALAAv06p+6iVfetTSZZAGAAbahZXGecbCyTANrSOcfWKQ9XkQDQgg3TLAgg7vK8BcvH6AAdwDMQ94pwJ0C3Oh7tFOAOwX42t/4VKO5M+87ZRVgQNmVb/2vjR2uq6i/MiZVwqCh+J6zbw+99OIz6cbnn7vlza+y8+HLf/MOCh67b105pHmBX72/HQjP+93crH/bAYIFgC8650fp7BcWew80G6Fur608AkUAfCZMsBJpQfJuJfcUwIafh4FP8dCnXbZDPcthiBSIFYgUYJUx0tPhlMEV4DAkC+WQAL+A6LTQEkqmqFxehGCnDsqJ3sH9iYkGlgJgPhaUYKkjnPxuuQ6rwWhnFCoABgz7YcjbLq+MWIIWlVs/T/RpWgCsqsiMlXL52ZQiqOdUZ7fldVDPLYezfBHKPVp+hhasgC4+Yw8t0ioN7ACD0wFwyY06RwCML2jEqCvJnssO2YiRH/+eXd/udyTFo30pgxRxXS3cmHGMwIKk6DeXPxrbdasSSWPnOyTfs9ubrd7C8I0YhPyWCRMfCfyYnPg73gjhxuOQCMR+qNs3dWcTl7Zqn+i/ajevDpvp7/xmqqWAGlnKsh5fMPyGMDErQNtBBPe7ggrlyZmbc4DV+7PZLsXzS9m8F63f2QA8LznAgEEsAEIs5x1YovP2K1Okc/epdT/3sS/VmkK//GMvoLe96kUT+1QB06KD1K3RWxZynYXzWie2RTb+u299jk5868MTbtDzCL/6cHYgvEUmV81ubmUQFgC+8Jp/S+ec9fyaZ95tvp1HoAoAQ+kF2EqoLoCQVUnHJg+K46kV6jsqhBgQjPJGjKFhYmyVPBfqob8ypnAhtriOMMqM2gzCFjlcFsm1XLJQ5zaGCzKOCa8swJzN623LJZcsWnB7OjITQpv5OTspicRhzagWlJhspS7QSejwidPLnEMrdYjF9MpJzlmgU8QefT6gXRh5Sf/lk8Ee/SSAN/ZQ5yfPkTgvDopOcnPL5lheaDkTQ3Ke+BmgjuPAVXt0+gQtOCFddmQ/9cIV6ts4tjy/Qi8e8wL2HY2GhEdcvGQQN2guDcvjBTVeqeoYb8vBiOtlp/D825VBwji2doG+7upX03VX//NaAMxQihunMSCj5y7Fyexms3WEXnDIACZOmL4Zkjc4fLIMjTKhcXM1B+CYG2sK+JiAXNaaQRanUeez9Zc7f3Gp8BL+UoSxgKvquaEvIfJHBID5C0Et+liKK19RXxiQ05rAeVu1hWMksKh5VPsTs8Ae12nDl4a4B8oXV9YcIu8MPvL5rWmCdez4Kh1944dbT6O8BkThxLos0B49sIsO7+7Rnj376KLdRP1eufFTk/zdPABGX5q01TQ8GeP7lWNP0CNPjU2YrnvuRdvC6Mo0aaQcErY7ctZ+3nzeAVjOqQNh09Xdeuu3IgTr+b8v+h9/1/g9ufWuStfjNiNQBMBnXPWW9Dmy7PkFz5qhjxI7wCqLyyMtAIRthDInYg8AOMITtXqWdjz1vCalfVwHbsh4bgWAsT0Tf4Ja8TnoL1AUhxSFMcVRqMRMQv1ZAGRMC567TsTR+1wWQhxZNq0FSo7C//EcKzWH10ZDVowRgs1h1ehkUl4JwhWe7+SpPYgDsiKL8GnjOZdzmsXcKxHycp4vVQvldXDLFGJ+drZ7FMchxf6IFnsukb9Ki5ZP55+xn7xwjTxCn+T5FiPnqPO1wAwRjYar5OBlhqteFCiwTsQs26bAx8sOl1VmHYAZjHGV+WK1eQZvWwe4zbHV3XPb3X9At931B+mttCk5wNdd/ZOE/7JLmU14HlDV+0IAPLvqLQervRFFPJnDRAWONQVTucatv9gqvEJCFaS/UrwaewgUyY0v2+JGGgNwvZ6rrVX/N21BDgcDMKzo2QmBAThmZdvmv6nS6IBe9SkF1kV55sLlJSKxySae4jbnn9x8HIrTbLGtXlqofKcBMMKCF36hvgu0wK2ALVTaulBb52o1qeFbBMA4Ls77a4+eoFd/4LbSkGiEPb/uR59HP/688+p0t9s2GQGUQ8JDPAB4q8CvXLwOgrfXNN7KAAwzuSte+t7tdUG6s2k9AmUALI2bXuDHkapTCydoRD+irFHf81gddqG+Igc2REmipF6vq8r/sElVELIBloQ9Zw2i0AeoyhJKrYdU87YUU89zGOT0R0iOREwiGxGJqS+T4otNAZ4fISkjGDsRc+AmjVBphEkjipNrEOMzKa3EQg+csS1VG1k3qGLlFNCflGZigM6IPvzkzkGf2A6/FT9/lgOwTbEDfomJRmu06Fnk+Gu06EZ09NA+8sIRAzBAW9gFGrsAMI4crC2T59jkuMmLCRb/VAfx7B0ESa1ju6fEQI6YhRovAKwiaJsvHQDz2F1/9avp+qtevW4cjQDUfOQVQCJkGRczCXtGuAWKcysghkX6+NZSk0h+l4veHIBVeEY8Uaes7ukoAG4zAesecby9+uLBF4OPetypAqwA2OIvDAmRkC8eJwHhMQArt76ixXj9OwBufgGnsGcTw6bV3755w9SIpip1FdUWIeAf/sI36Ivf+QE9euIkwzDg/tqLjtA/u/riDnxbzq9jX/0IPfDoX3AY9IHDe1u2tvG7dxC88WM+yyNuNQju8n9nORu2ftvTAGAlICGGOOS0P8eKqe+4tOD1aNDrMXgpB2dkqRKH2wLqAJUAY3aALsiPZQ4DdGmlk/RRB8opgFYNMPgCjJOoQ1Zp/eS4mVQ/lTJoU4QQayjWeBZPnvUZdFFfFwopyiuFAZdYGvojZQiG3FsGYCLPU+7RypU6KRcFQQypjomJmsKfQgAAIABJREFUl97niZTDKQAwuZ6qlRz6HO7sBCu0r2fTkYN7yQmgAKtUzjwARl9GQzMA83hmAFhFZQoQt+GPDoBbA3Dd0N/x9lyeOn2Dg1h53KgSAo0C3Ty5J26erBKsbpamOcCR/kqq7ncqwkQ4Br/NBKx7UH175eIHBZhzNJArACv7AgBmLEaICNKs+QsIYdsdAG/VEGjMhCbq6kbWq23q3lwFgLN3DpRhUzh2m7ttp+37xJMP0j/c+RY+7UsuPXfLnn4Hwlv20q3r+FaBYD38ucv/3T7zb5pnMg0AplgLdw6QQuhzCDTgt+/hPy/JB0b48ji8Vp7BAWdZHxpd9RRvGTHJmlBE8XxuqaBeUY/FMEuA2ATAI4T4MsBCCUY7KKuESFD0jHVrCiLAL1ykh+T7UIXV8y5beIUhhwZD/Yb/DT7XmX1pF209ALcJgbYJAMwvHuKAepFPbrRGh3b16fDeJQZgN8YZKABmoSnWQ6DNABxykWHs66UKMJ9fB8ATt2LrHOAbrrqJrr/qpnX3d5kCqACquYUURyFAAZYi3gLAUIDxdgahHXizk0b7q9wExk3JS7XwpijkPAcAoIu3SuhTEJIfhQr2XIe4nhkmIIeDqJwJBsVYvUlqujAAl+bINm3ZvJ/kMIQwKcCNAhMwAWA2LxgrwOlbviQXWN2QUQfARLTTALiuIZR5JhZv0SRnF601AeA2/ez2zR8BCYOuCsCAzbxw6bp/n+b16AB4mqO5uW1tRQC+/No30eGDF27uwHVHn7sRKALgs16oXjryY648Gxf0PgyVSsvli2B8FfocDu05yvh1aWEh2VOBHvJVseBZGM/AeQCsHxOAqZdYmuCBBICVqVRSSxhtJiowK8DoYI7ZqyiiAXKLofyyo5V6vleiFHqGzGD1O4YhjCH2RDQMRhT4IQtfowCfCCpWQAzT19SxGqqyYfxMRlimEGjL6VMQjKhvxWT7y9SnEZ25b4kOLg3IClbJgVqth1gDgNktWwlRyAEuC4EWAI5gOQbwtdyEiRLhLTERbj65OwWYxw4AfN3VN61zMxZX5SKXYwHgphdgDMCoi4U3WKIAqzpjSWh8msMqtIpkd0Aybo6mOcAcdjGRvVD/LCxSOQabsnAIR0QAYBhe8RePuEBrAJzCL38RSU6wrgAX3wRdCPSmXNnKB735g7fTH911f+XtseFGwmVTAN5ISK81eDtsYwmD3qw84CJwbnIZOhBuMmrztc9WBOCX/vgH52sQu97MxQhMA4B9X4lEgF3l5xpwNCSeC/H7Qn/AucCo9atChBMlGGJJBoB1WEzdmqW6iBZmnEIh1F82KR6HQGOdnlOcuGblQjA7NSch1uxZw/mvMMRKPiFuhbFySbZdiu2YU/2CcER+ELHAheIvgESERiNvWK/yAtBEjnDZMg0ADkdDWnCJ4rXTDMDnnbGf9gxsiv21CQBWmK7UNgZgimi0tsYvK4pygHUA5h0TAGZXaLhF81uDNhGoHQDzuF5/9U30sqtvWudiLIpqkbtxyyo+mgKsAJhDoDlsAAAc8s3L1z09UHKxRbZlAMY+CgDrmGBx2EUb+ZcV7E0EYLwhy5RBcpwkVCJx+ku/jjIu0BYr3zGFtmqjaOkAeC7+rSzsRBPALDOYmvbZNgF09OHON7xi29XWnfbYbkR7uht0VRV4I/rV5BgdADcZtfnaZ6sBsHvWFfTD17xuvgax681cjEARAB+poQCLxxSX+wSkQolE3m8YqBxfy2Z36F7f5ehAPFOzaRYiIwGrCIJMVFLd5Er+llVA01BnQDVEW4B1JodYD6gEP8iSzTZEH5SxU8Q+QJz6yDnByjWZIxT5RxhCqRBpbBfGqiwTIjmRQxxEUQrAoT8GYSjEg8FkhYrs474pA7KSAjxco12eTeHKCRpYPl149iHajd9Hq0jw1KrMMMno8ayVATiMk3JHGgDzS4EOgBUfvuejXi0WHa0SnTg2/h6A+ov/sosRgFpU0VXVuLhaV1LzF290ALPKnhxObhwCrZ2ZKJjjOr0qWb5JCLQ6t3Z1tFRdrjZvYJp/FyNXAuOk1wHOArCTnt/kOHYAPB73rRwC3aQ27kbWsYVR1ds/eWctlRpGVvfe8hNdPm/zr4ap7lk3DHqqBy9orKky3EHwRlyd2R5jK0Cw5AAvnHMtXf3Cn57tgHStb8kRmAYAA4Dw/Aflk5XgROkllMbE34OQc4EHCz3yHFUjmFPjIJ0S8fZZANZ/V9CsojFl0U2n+p5qk5ekzRR4kwos63KMdVJJFGspAST7iiEWSnrKwsZdKkpahXwTyiihjrE6B/zH9YShBvvIE464frIOvdMEYKYXp0/+aI329BwanT5Oi3ZIFx09g5acmAJ/TZVA4kVcntXrAfVbTMHaUFWpKXCBFgW4A+DyW7w1AL/sKtQBvimN38fhxFWtyrdLnfq3ummW5Oai9NFYAeaqYHxD4Q2TjpdSzkfPAVYZA9gcia1Qkse/h0HA5YEcgDTnE/OJ8XZqDpYDsOkFQNtC1KYcBdPYI/8AuRFoB331EgWY35DBICD5cvAWdrHZQHh6lZt0Bn1+S6hMsLauAowQdHYGTHJN9DrAEhVgGsOtDMBNTKY2EoBl7L95/2m645GH6EsP/oDufOD7/z97bxYrS3Zdie0Yc7r3vqneXPPwqlgcqoqjZFYV2SIktaUiNdAtowWiP/zRsL8sWO0fA264qXYbstBoCv5oQLZ7VJNUW+4PCzIMy+LUkiVxqpbcYkMiRIqSiixWkVXv3SEz5jDW3mdHnMybmXHnvPe9E8BD3nszMoYdEfnOOmvttRbGFwH8fuJvPO8cnLtu2hN8/5VX/5C++eVPnFk36NlSORB8gjfPMezqtANg2wDr/K2P0dtufegYquA2edYrsBcA3HWOYEB5SNuASo0kEia4ripKxxNaGw1obW2NiixlYNiPYmkd1Nidrh0teF9JKoy7oNbU8TKPvYwDNV6nmWORYzM7yu7Uu8ef7NdjVIyzoFXzfyEjLsAYAwwbAMyO16werbk3eDwem5/bfTCADwMZG5eSuWv/0yglHVMvLg3OIGQTsD7lzABf3ejR1QsjKpItzgXWHGTk/jIS135pc73KNDPKVWHDwXYzLOFUHDEF4zqYuFXPF4UnJNDQhtdqhnXA69eVg4zjx7XFa5ZlvBfIynEM2h9+4F2bD56OHGAA4Of+pokmEm5Woogko1d/n32NgpglDAxI9/tqGue595dv4JI8BnPYrwDiRl4xI4EWJhg9wNMSDr55Zmar7IfPvljykFqS6nmNzjj1RQ3Q2Jg1Q3WgGwGmVYdaIB8RWQuWALN85qHhBw4SkPFY9uAhV6zgWTGKelTmCT9wZzkG6V4HwH/wzVfpB3/xN/Z1B51kD/C8A9Mc35e/9cbU2889dNHJnvd1JU9mZVyvL/3f/wXv7KzLoLViDgSfzL1zHHs5SwDYGWAdxx1wd2zzKAAwcoAtXNWCSU8AKGTQeZZRPwppNBxybzB76xhp8qEBsGFjtf2QZdUmBkmQm7Qm8lDZMsjisSqOkbGFSLJtYkyvsI5r541RAYArJrAEACM+iV8NAGazKQA3sMJZxlFKeJ/BehzxK1vsInYJjLkZQ/M54D1fjGQXL8A8EbO8cZWSl9yh6xcGdPXckLJki3qhsOdcBlViNgBYJiqKtNg3AOZaowcYEmgHgAXaHFYC/UPv/hj9tXf97BTQBQgNQjSRLwDAHD+0HCALuloEoM2t1bCx6AFgZT+BEWZAbWQbjcx4ruMyALgyujOvuIE5Rws3q9WdwOv7lmxDfeRmXtmGfMnx29s8wPdyDYb6gIvOEukDjM3ADAG9ATy7BYf59TUizNzAac/HjJS4+uFnmAmgCcQB4P9x7hX42Ed/84BX5uQ+hh7NX/zMn9H/8H/9u86dgl39Ox96lv7zDz7dua5bwVXArsBXXv4Vmrzye7QqM6yjvhoOAB91RU9me6cd/KIKygAjP/vp53/5ZArj9nLmKrAIAN94tnWBXnZSLBuujJi2GdoqYDP2ruwSBZKkYNZ3NOzzmBfxRAB5Yjx1uIWtnazsXw43Nbm8aojFIMXsplm3hlu14ANOCDLrTCmklwJQYUZbkCnMrzLAXAnf4xxhSKLxr6hEFclqUGahxSlajXT5OC0n6eUKTZ8Cv08enLeLMcXlmB64OKCL6z3KJzsUoJeZY51wbkp0Cehn3hrxzQyAMWbfGwPsTLDm36uHBsAfeMfP0Itv/08YFIpTnNyYWaYShfkAscwk52oRA4ym9YXMMFP9KuEQOUbb/ysPZlkI7a6S54ax1TpY8l27d4E/gtkgIwNWFlg/1vQ1lLZGfzfQ7WLAD/fV0QaNH3Q7OD9MGaipgXy5GPv32qfRxjoNRkManD9P1OsRFXDKK6TrGgw4ZqmWxEB1ScCpRg/IQRdT+yUS7K4t3+sMsNbn29+b0Fe//Tr91Rvb9Je3d6bK9sD5EYFdffbmeddX23VDuffnVkAzgTGov3j53LFV6aC9vXpA+/m8A8HHdhmPbcOnHQDb8udHb/4w3XgOpIJbXAV2V+CwABhbVAl0O4ZrAbCMm+HU7FOWjCkiny6c32DglScpKwEPC4C1xQ5SaF04Ngm5vOhJtkyw8D4D3WbdmuIosPpkd9eoi4HV8S4+CcmzAmA+dY8ozXMhf0z0EwAwO0abtrkik4kA1AL/9HyUEWa15MIFPdcDBsBgf0d+Tg/et0brA5+KZIdJPC+MqDQAWJj6/QFgNrpiUC/HASAt0bCQcAcESfThPIicCzQX9j0P/3V610M/aohUyd3icjMDa8/NTM/VBJDbLpIIw6EZDOoSCTFMmxR0y0yQSKExQ8LCASMRVozWmGAZJpiNoIxeXp53o6E3r3oD2wBYwS+vix4A/sh8gM/uc0sk4Ift4e0EmB3/c6Rpyv0MwvzqbJb0/wLbb0/GtHH+HG1cvEC9tQ2ifoxpQ4JbHn9p4gFzAHhulc8CA+wGFq4CJ1WBLjOsVWb9HqQGDgAfpGqr/cxZAsBO/rzae+W0730RAL7/mb0xwOCWZgGwGKPK2J1JEaMKTMbb5Jc1nT+3zmPFIs2kt/MQ5IOCTB4DVwI+dZyNfmD8LMZb5ojgU2PRuxjrh6Hx5VlwsWYNtGZXsz8NCg2L1EVa+yZZKh5AMPPy4SAtcmdEJpVFTePtcQOAVfasOKLbQ0YAcID4pcmbdKFf00P3rVEclFSnYzEbMwC4Mm2JAoALiwFGD/JiBtgGwFxnjj9CfrMAYB8tqIcy4XUAmG+aF299hN7/xEvcE8umSLAl92CjDoAEkCh/n33t6v2FknkZAxzwBdSAbk3lxQ3CtzLP1mBpe4HVEsv0KHMPsLDFs+AXf1OAaduZ25KHwAD91lV6GuD7PqdzW+KM6fcPC4DVvOmgX9YAwDqDJU39Ncs8WBZde5SjrxoPfxDS2vkNOn/1CtFgSJRnvJ5UfLGLdSdAdwzwQS+d+5yrwJmqgJphHYUMej9M7XEWyYHg46zu0W/7rABgJ38++mt/t23xKACw9gAriWEDYNQLEmTf86hME6qzgoaDHvXjHvkArDyyLedYUO290g15MuMAjT5gjEcBtnVhabGtb2YXaiWeWom0vXdbQj17VMAE9vtqnMW9v8y6Eo9x2U0IUUmm/xmMsBcIQB9vJU0PsAJekGZRJD3Cavw0vyIwo+pRDNJu8iZdHQV089KQgjIhKlNOtAHBVHohVZ7HxxSgJ3qfABj7hgs0E3cMfFsAHIQ9B4CPogf4hUd/jJ5/7McagOvD28yrCCZXywAwgqqXmV9hlmUZACZD4bNdeINyC/NjpeqFJq+3jUFqHxxt5J8HgHkWZqZPV/X+bAZggPYiBrjr74cFwMslFt1fRAgDZ8lJ08wv/QzMBmOGz/d4tmsnzSgeDujqgzcpWN8gynNYjBnnegeA51XaMcDd959b496pwKrMsI4TLDsAfHbu37MCflFRJ38+O/fVqo70OAFwbUywIEGGE7QPIJgX/DoaDGkY9yiDPBhZu4coAFhXe3ytQ3hVWUaBAWyWE7QCYf6clXE6L5PXBtBMaFnHytnHTcyQsSMy0mcGwyCEPCKMkYuybAAwwK9GOSEuGb3BALp4bUyyjCR6OUHlk1dF1A99BsA3NmK6cb5PVbpFPknrJtyf5wNgjL6JikScnhf1AEMhy62cBgCD8bcBcBgh5/gwMayOAeYL9YHHX6IPPvFh/tmWC+OmWLb4LGFevHQxnI2Nu0knamy5mW0WuUK7+NYMkl50kUCz5ToeRusVNz8kGE1umGQlsQyCjQCQE8b9AYtvgi6Au7xHofubpWv7XVtobNKrih9grRfPYEUR+WHIIBgA2O9FdPHaFQoHQzEDCKMjAMDTjHzXhMGu9w8pwYEURGKQxKwMXxgczs4W8TA8wAzkchO2sxyD1HV/uPddBY6yAt9++ZP0jVd+664xw0JtHAg+yjvk+LZ1lgDwO178h7SxcfH4iuG2fOYrsF8ArAynfeJKvIqXjoxjZT2hWhEziihQeE1VRUHFJKX1tSGtDdcpScYGvC5OeekazykAbjCDkUIryaRSaH0fvcE2vsAYf96iYHiWILJBMo88LeaZe2yZaZVtKgMM6TP/vfaYDeaoJPMvRhoKwLHJDubWwVrwBLaHyJ/FABOTCx6N4oBocptunu/T1fUeFePbFLIBFtyRPCoxCWFOUgywoGoFVvEoy7CGtC+CLGcVpx4/5NKcw6wu19iIRjYF7IsUx8OGHBQ2vgXDs1d1/gPjADDX5QOPf5hefFwAsL10ATQ1sVr0bbQ/gDh9MXCzTO1/jgM03O34ss/YqO/ld2amDWhedPxd57+/89v/d7b29S76ZI5e3iaoHA+MMR9AfjJY4MqjpCgo6vXpzmSHrj34IEUbG1RBDsL5XsuPqVMCrR8/SAzWIcEvfx14ngBgozQI/IiCUCQirAxYdlz8+YAcAN7/fek+cW9WAK7jf/SFnz8VmcBHxQw7AHz67+XTDn5RQef+fPrvo9N0hIsA8IPv/HhDydjjy91eLRbzZ2Uh2SpjsL8q7QX4BElSFRn1e0POBq6ynImmLqC7+P3lA8hZ9eUsV9mLIlGImkXH2yqVtgkw3Va7TZhsSQslFgWONqs8SVPrkgsjrIa6/IYnakkd52J/CdjgJGf3aPw9jvscm4RFyBYk1HhsmgWiKdu5Q1G+TW954CqtBQVlO5s0WBtRsrPD7/NuGPQC/NZGni1QOEkKCvyQUAffl0gmSLXFiVpIvfb82lPhiYDap7AOyUdSD4hIz6cKjt/c/xwwFpBW1umcaGxFPJa6l3snB/jWR+gDT3xkV0W6XNiWOiiZIOuFZW6mcxZfjC6AyXFJS5blABa3ID86C7ewagDMD49lMW8beHEvs0lRYi8yzB5x2pMHc3jz4AWcfxbGAwOAH6bw3JqYBATIOVv+EOwZAHc/S8eyRgOAjVIAfRv4p25+XTuFi7QDwF1Vcu+7CrQV0Eiks5IJvBeg7EDw6b7DTzsAtt2fH3n3z9HNa8+c7oK6o1t5BfYDgBX8zoLgXakoM2elTKwAKp8BHP6B2VwbjsjPMhsv7rMmOnhcPIicBcBTO/BqitnJePf4Wz+nAHg3+AWoBDvqtyRHA+ra7amHkOy3sdJtPiPtguIVhH2oSVaRi/pUhMr4qIwr2UyrFp+dssyp148oH9+mjaCkR6+ep5FXUpEm1I9jnmzg7cL8iyXR0g4qsmi2AKMsLSgO42a72rKp5tkVOGsGsNUMkMXf0PoYko82UgBgPxAPID5TAcCSYtMuyrg7ADwhuv3ttjAfePIn6MVbP7nrAegCgF5HjNjSz3viHHcYCTJBxL9kWQ6gTz8Atp31cJpq4NXkllWmnyFUpztZB70e/OqFDgAvuT8cAN7n/3lu9Xu+AicViXSShXYA+CSrvb99nXbwi7OxAfDzL/3T/Z2gW/uerMAyAKwFKQxDMQt89fcuAKzjxXkAeNgfUFio385BLkE3AF66Va+mkNFd69Oj8mgFvDp+nwXA+nue2eDbAN9FysJGQdqCQo1JVQAM0yEmmcCc1jXlVU0wms3yktncwWDAYDXNM5aQBz2Pe34fOD+kq6OYBpRRiPbKomSGmAE2A3ORPeNcIYku2BzMp2yc0ag/JD8IqAA7X0nyDTgvMNBo51sEgPF5BsBe2ABgrMyICOfK7Z3TnDsDYLDeizm/qUt2zzDAH3zqJ+kDT/7UkQPgpQB0DwD4sAzw8h7k0w+A9YLMMr8KhkM/lp4KiwHGewqAMRPkGODFX8MOAB/kPz73mXu9Ar//5V+i4tWv0VlhgbuulwPAXRVa3funHQC77N/V3Rtnec/7AcA83rPIvL0CYHzOBnkYT4OZBDgb9PoUwyR2j2Bod60PCYBxTpAZw7DLuEbPviqBthAAq0eRtrrt9YaYA4b5o6ZfGONm9FIXRUVJklCSCpvb6/UYCIMpLoqMinJCIU3oiWsXaUQZ9auCemFA6WRCvf4IGzAEnwJg4lxgAGBk+6abYxqNRiKlzjKCJBPXpq4rBt5RXz2WpNZtpzfaPsEug0EP+Z/0OkvuMME0a6YnWGJmzXb2eM3vIQD8U/SBp356XwCYHxyEzS5ZuhhgAbjHJ4E+6wAYDx33BRQFvzKra3oWOGjcj01QtlDxlfkyidQQoCQHgJfcnw4A7/V/DLeeq0BbAY1EQtzLxcvnFpZmr/Lj0fraSsvrAPBKy79w56cd/OLAbQD8nh/5x9SL4czqFleB5RVYBIAfeu7jDdhlsyZrM0v7gOfsTlvE8Mq5vwYAM5iLYhoAeO4RDB0EAHcpSKsinwK/ysTOk07b5lk4Fs+rTT9uNd3X20DFNhp1CmOAITYAOPThstz22qriEj20WGCuCrkzpMo8Bufs4pAl5HHk0dbm9+lcn+jRqxcoLLapB1l0HFCyk1J/OKQqV8YVrzJGh/wZztAQRqeTlFllmPVyLGkpPcm4KJioiJjFNVGyJg62uQcYAKOrGCZaIbc0+n7MpreIx5p16ObNNAC4teVadpfeOwD4LT9NH5wDgLsYWL5gSx6gLga4CwB3PUB3uwSaQa3lWoffOfYoEOc4AGC8X9ZihqUAOFbnOweAl/4v5ACwG6a4ChysAsoCH0Uu8OwR7AU4H+yo53/KAeCjrObRbeu0A2DH/h7dtb7XtrQMAKMWnGdrJNCLQfDyCBzt+8X2tH9Vk13iMKIR5LYrBMBggAXMqruxAL5ZALyIAUbSR2Oi1bC6bU24w7Lx+DFVVIl07XPMK1vhGiNZHkMbAC31N87SJdEkTZiVxbEAtA4HESW3X6drF4d0bT0iyraoTzlFYUBZXlEU9gjerIhqEssrMd0VZ2gA4ICSUlJ29PwUgMdBwKC4LDLGVwpcp58RMbmtTS4whUhAiagOIL2u2fV6qo4mLQfH0GK26R7h2WfwngHAYH9ffOqju76DlgFQpuOLfCkA7mKAhaE9Pgb4rJtg6ZeV9nDMfhEEnuSEwQFPATB/2RknOSeBXv7fqgPA99qww53vUVVAWWBs7zRIoQ8Dmh0APqq74ui2c9rBL87Usb9Hd73vtS11AWDUgyM7zTJvlNyVwqIAGGNDjRTSvFtk7K5H0bEC4E4CDVE/xuR19vrbRqZzATAjd7sqBvhO0eSWaHiO6W5AYHoFBOqWBDMIg8oAGIwsiYM2ADByhTGZMAg8ivNtevz6Jep7CXn5DsV+yZFTdRBRXtYiT0Y8Z20AMANybDukwvfozWSHzWkhf9ZzDMijjdGILl24QF4Ol24Zz88SjTDTAgDm4wYbHMUUhjEDYJwCGGXuD2aELWcnJXAAmLJZE6wFAHjZDYzbgjX8h2CAuwDwYRng5V+qp78HeDwe88OGHgF8gdnueNJgb/7mizS61OioQkK9MQvleoAX3wUOAN9rww53vkdZAWWBu6TQR7XPw4DcrmNwILirQif3/lkDv+dvfYzedutDJ1cgt6czX4FFAPiRZz9usnyFAbbx3CwI7gLAGDs2gDcUMMRRSOg19QPaiOOVAmAb/M4b63f1ACtfyyfWFKplgKdTTJQBtgALQCpn706zpWBpuVaFSJIRl4ljSYuc6wc5dFCmdCkgevrha1Qnt8nPx9SPIMsuKBiMKJmkFMQ9hta7AXBEue/TNze/S6+++X3a3t6W6CMkuHg+Xb1wke6/dp0Gnk9BTRRirL8LZ/lUItsYkwgA8lHA432KIkI4DgzUdgNg2UjjAl2L1HvRcs8zwMt6aI+CAT5uCXQXAIZF+bIYpK4ZrK5vYZU0aG+D7eLMANb082p0D+qNBwwzQnjINjY2lu4CTfDy7MvDDQk0FjxwWMIgFsv22qekKujC1evUu3KJyiyjoN+jPFvuom1/Kc21ol8we6cH3VW/w8YsMeg3QeY4VpWG6/4XzS42Ra1D+tTnf2lujT/20d/surzufVeBe7oC6giNIhyHFPqoi7sIQDvwe9SVPvj2zhr4xeTP08//8sFP2H3ynqzAMgDMoMzkwsr4brpEDVupeTkLKshALdB+1rIZb+LvyXhCl9fXDwWAZXy4t0zZeYfYSXB13Bk6rpZxtJBBiP7RtkGcp7YMwlFZxoMmKxdxRmxS1S5tnTUgFVFCNcchcathWcq2waiXKV2JA3rs+gUa+DkVW9+n0K8YiFJeUVHVFEQ9QpRREPhUpikbao3OnafaC+nPv/cafe21b1EWyXFxLUpwwx71/YAGXkjveOIWjYKIysmEI6NA7TKmiGNKtse8fXaJRgawHwjgRaawF3IMks9u09b54fjrgvfDkyABAPri5Z4BwC8++VP0wpO7TbAOywB3SaDvdgCM85sHHPWWU6t0DdjW9fXB1i+vRbdoFwCGRILt0P2IxkUmAPjaZSqTBOi4MwfYAeB78v9md9KuAnuuwLdf/iR945Xf4vVPgxR6zwduregA8EGqdjyfOWv86rkxAAAgAElEQVQA+Mkf/Lt0+dIjx1MMt9W7tgJdAJgNrCwJ9DwmuIsBvrsBsGT3Ypl1j9abZpZBnr2ZqqoFwNOTDL70YJeEJN4GVDMYNma0QZWz8/ND963T5V7APcB+NmFzLiLJ5aXA539lnlJRFxQPBxxT9JfffZ2+8dqrdCcqKI/kPPhYEYNUEQ38gEYU0lMPPkQXeyPy0rQBwEycxTGl4zH11tZ5doQlz9zrLECYGWsCeJczlvpILzEzzfp3SwI+70G7hwDwT87NAV7uoozJFFtPvs/vKg8a++Uu0F0zRB7u0CVLVw/wcTPAsxMI+qA2uWPGph6sr9YaoFj/zc5QzZ5qFwDOs5KiXswAeCudMAAe3LzGM0p4YDBrttf6OQZ4n/e3W91V4B6pwNd+57/kfsi9SKGPU8Z8kHI78HuQqh3PZ84a+H3k3T9HN689czzFcFu9qyuwCAA/+uzHgVj43MXXpS3DLAheNQDuGr93XcCu4+/8vCmIMrsC9tB7K2axqjCsSgGxsrQSaQGr0wy2HR8E92epv8+sr5pl8X6oIC8d0+VRSDc3+rTuV1TvbFEA1hlO8GHEJlbBoE9ptsPuzP3z6/Ta5ib9ybe+Sa9NdqgY+JSjadjkDwNPhQDAnk+DyqdHLl2m+y9cpqisKMZxm0SYsNejPE2p9gF0cZ/AWAsgN+AeYLziHur3h819xMxx4wKNc/aNG/ZiI6x7BgC/cOsn6IUnfmLX/baMAca9s9dA5bk38h4AcNcD0OUCvWoArBlsNni0jwlSZzvWSAGyfvl1nf9eATAkF2i2BwBee+AGVWjmR2O9A8BOAt11k7n3XQU6KrC5+Qb90Rd+ntfaCwg+TQV1AHj1V+MsAF9Uybk+r/5euVuOYBkAZkbQAGCc72IQLEzloqWLAb5vbW21EugOCffyay3tb217YUlllZGwuhV5fs3eOWwQ5QkrinxcBcDSnjgNgG0JNCBiZloEwaYKuDaGWcCsAJP5hKJ8QvefG9D1c32KkjH5RUmE3l+A0gr9wH2q/ZJSyul2OqY/f+279N2tO+QN+rRdJlQwDhUGGHgKPb/9kqhfeXSlP6Inbj5II5JeYK8y8Uj9Hsu32fRqBgCzFBrjevQT4/0GuEPIzXcTwWiLAJaZP3QAmF544iP8b3bp7OG0n8w5d+vSHswjAMBdDPDy40cI+PH2AGufrwJbllCYnlXtU7BNrvAw233CXT2sXQAYEmj0AqAHeDMZMwBev/86VTBC4IduuQ26k0DfLf/duvNwFTjeCtiu0GehH1ir4QDw8d4Xe9n6WQDANvgd3PxBetdzf3svp+bWcRWYW4EuAMxQRTWsMyAY77FEFzLXFQLgwzLAkAkruDzIbYKxNPu+BOjPLSjLx5TlEyrLVExg0Q/r+xRFA+539b2Y+2XrSkytagOWd/dYC+BFDjC3EJqIJQBVXQKvpsgjmtx+nS4PA3r48jnaCH3iqYuqop2JgNvCK2m41qekzujrf/kt+svXX6MiDskfDKiocr5+pcb9Qp5c1dQraoqLmjYooHc8/iSto7+5FKaagW8csflV5IV8j0BIC9gvTLAx7YIHUIjzlb5nJtqYJUYAEzcOU13iPB0Aphee+DA9//huANx1U5ps54WrHRYAdwHALgZ41QB4lvnVRnoO1a4q6vWkCV3Xmw0C75qA6ALAaIaHCRbmfCZlLhLoK5cozzIKeRZpuYGBA8BdT4B731XAVUArYPcDnwUQ7MDv6u9dB35Xfw3cEZx8BRYB4Mee+bgxNvKmADAD4hk59GEB8KXRaGUMsJg3RU1K70GuAAPgEKCuoqJMaDy5Q0m6TVWVc/QP3JGFYOpTFA4oCocMgn0/EjCZpfy6CABzHy+vYEyxLAAMtnYQhTR+83s09DO6eWmNLp8bUeCVdGdri97Y3qY7421K8oTWL4wo7of0yuvfpduTCXmDHsckhaGJW0KfsXGiBtMbZAXFWUXDiujdT7+d1ryAqiznc8nLgrxIWhfLpJDeYe79RR1C9vbx/biRQDO20AiouqQaaLnE5zxCCooDwET04hMfphcf//Cue3C5hNgnaOuXLUtdfvfAAHcB4C4GeHkP8/EzwLhhlenFsagcQRnhOBaJgq6DWqokGuscFgDjCyDNM/KCmLxexACY1oc0GY+pvzZyANi5QB/k/x33GVeBhRX4ysu/QpNXfo/fXxUI3kufsQO/q72JzwLwRYVs5hfy/sfe+4vUQ4+fW1wFDlGBRQD48Wd/gTNo7UV/O20A+DAMMEAngNpyBLG8wOzPDBxR55SkWzSe3KYs3yHPKymMAioNwYP9hAFY4CHF0YiisM9gsszFBGuvABiGWLowAAaAT3eIsjt0bj2gS+eGlNcZvfrG9+jN7R3aRJ+vl1M/9qnXi6nyKoizuV8XhC48slBD+PFAqQm2GUbSfpZTOClojTx671ufoR4MotOMmV/EGxGYZsQjgW+uRMkpJlgBs8mYWGCG1ySjwFNIkmbAeldUF4jCwv5BwDkG2EigXzL6eNMgzQ3TGiQ97xUTCcIg4mZgw+GZV2Razfs79w4fAQCGiL3Jt57zrKwaAEOCAbZXY41wiCp5ZofnauaLzmq0x5cgstp2S1z0uqCE7c3LkpiZYqDtfZImFPUG1F9bp/WrV4nikDY3N2m0vuZcoGufPvX5fzj3W9bFIB3if3f30Xu6AkcBgrtAbNf7XRfAAeCuCh3f+w78Hl9t3ZbPRgUWA+C/xyBJzJkgca6EgWTwZI/DVQa96Hx9yas1MUhQAiq5wmPSnQmdX1tnwMWLidKUX2xlYDvenN3TNEFjfWbZoNxsBGNT9KoulHAb1nXh1fQkzqjySsqLHWZ/x5M3qawS6sch9XoRpWnKY9yqBNvZYwa431+jfm9EIJ/UZHaqk1PZXkiJud5oSxQZtABgq1+38KgX1lSmtykIUjq3HtNOtkOvfO87tDUZ02BjTY5jskVZltJo2OfJjSQrqN8fcOYvnL4VAPP1QXxSkpOf5LRGPr3nbc9QXHmUJWOK+0MqsHYQGnfqmoq8oiRLaTxJaJxmlKQ55xVDvg3gO4h7NBqNaG04otGgR3EYURjACdqnoBQmmXEErtnMKwhOP/SpLmvK8pTfj3qQlQcsOZeYJanJQV8/88Vfoc/8wf/SXObzN4jiwf6eYe8Tn4r2NZGSTYhuf7vdyQtP/iS98CRMsKZPRFoQFp1ga4I1p3Zcy7qUIO957+OPaOpeliPW5QJturgXVmu5iVfLAOt+Zl/tnlzbUl2lympypQcwa8euAddsPW5c6ZpXPEiFRm7LFmrriwNfJ+gzwDSRssEFWGTkivkRRWHI9asKxIGjV8GXmSWvprwqaZJn1OsPaf3ceRqdu0DUi6jKC5ZEkx9yfwT/vMLlsDnAHBVQFI2DNr7sNVO5894x5/2pz/2juRVwAHiFN4bb9ZmuQJol9O//+F+snAmeV0QHfFd3a51F4Itqoef3bW/9W475Xd2tc9fteREAfuK5/44BcA2HIgYYAkDBHioQVkmueNi0S5sPjL9ZALj2eUyombhIHckmKZ0bbrTqWHSRMgg2/zA+b0yijAS42R+cm4AVQjGZYkYLgBTjU/PKZA4Y2pakaVsCNZ9Wt9OeQ7t+69bcvtv+DRMDkA3n1YQmySaNJ29Q7SUUxaheRTmUjwxiI/KqgEEwen/DMKJBb0hxv0de6FGGWmQZoSaoGcbFcTSkIO6RB44VBloU83nW+FdBmSnMbcikbUFUTyjL71Ca3mEGuvLg0GxMuAxByDiqmWSoqPJ88pHxC/mzZXgWlDX1SqJeQXQ+6NGtBx+hYdSjre075Mc9itFPXFW0XWb09W/9OWVVTVmRU1YUVOjtEPjc58seRIAGANUV0TDu0eXzF+n+6zfo8rlLVGyNKQR7nOHeIPL7Q6qSMRVpQfHagPOMCS7V6DHOE56AiXoheX5IeZ1TiOs/e1/u43fAj89+6X+mz37xn6weAD//5E/u+pJZBiJwW3e5QC+X8NZ8YVYFgLkxnPcv9uYMQGdeNZ/Ltj+3JcqzLs+6Hs5bDa9sUGx/Ft8tXllPMdgKgHVWDI52PIMXiDkWmuY1KzjAw43vLEgdMJNEeL+mMvTYgh2fWb9wkeJBn8L+ACILfsglHFwkEdzgv8LFAeAVFt/t2lXgmCtgM8GQj/b6AStPVrU48LuqyhOdVfD76M0fphvP/ezqCuf2fFdWYDkANmNSMz5b5DXrz7QgNuNG41oMjxeM82A0xWrIQKKBmAGepLTeVwBcSc8s08EYVMq4nAGwAprmKshYFI7KeY5RZcAAmOOHTASRftYGv/YYWsxXfQrAAFuqx+mfPXFxXrCw4tGvKatSmiS3aWfyPfIIABjHUVFepOTXEYNYvw4ZtNaVz/XoRTHLiSdFwgxs04JYS30gmfa9gPuGVT4d8N9ilhkDuLFrc0DMOOfFNqXZJhX5HaooJc/POckKY3SeiuDzbQGwVwsxyFFJYpslC4ytSqIQILggujJYp0fvf5DWhmuUpgllVLGT9He+/zo7SRdxRDlIr7Kksq6EoTZkG+OOEiQfEUA1FSWD4LX+gC5unKcLwzW6vn6JhmGMkxC5dBhRlWZUo7d6OCRKM+4pRvEwSYBj5lhVGOuWJTPYh1lQ989+8X89HQAYLPDs0sWirRoAi4vb4mX58XcD4HmA2Daqmt2+mlzh5sDPkFlgsc2wGsMram/QWRkIy15gw14KAFYZS1kL24n9cg+AByArfQEZZgwBinsRxcMRxaMB9TbOGZDrU1mVVOTyoDQA+DB37xF81gHgIyii24SrwCmugG2MhcNEXzCWkwTCDviu7gY5K8AXFbL7ffG7y/ld3X1zt++5CwAzHjL8xGEAMGSwFdyBLQCsDPAoHpLHMUHIzpXoIPTPsjqzUSPOSqAN6KlBqDTdyQ34FbWjXD2bAFOzJgF6AoDZiGmKIZbt7fb+2W3Wyu7JPtSOkP++STuTN5iJBQMsrtBojwQDHFBAoemVFeY5QlZu4NNONm7Mp9r7DccFsOxREPQIwBeMcAwn6bBPPvprrVgkML6QX6fZHd6/5xcUhDJ50CQPV6YgZlwPAMznGYSNk7eCf4DUqCKK85re/viTtBb3qchy2tzeop08pTcm2/S9zdt0J08pXF+jwheFqCkc/9z8DtDLLDhRnRWsAMXPkEEPg4ieuvkoXVzboH4kIJjxXCFtpUGvT1WWko8JlKpiLyHch8A0HtSmAMmYLNiX9nj6qb6nATDmPbpMrLpMoA4rgTbCjoUMsL3/WXnzLDuss0j2TJe6PM/7Mucc5UqArA2A5WdjeV7jQZIbmu8z0/fAP1JAUSAmWujzxVTA8Nw6m1tFgyHR2rCZ2YE0wny1mNw0NMSbL8UV/k/jAPAKi+927SpwQhWwI5KwS2WDdffHBYYd8D2hCzxnN2cZ+OJ0nvzBv0uXLz2yugK6Pd/VFVgEgG+9Ez3AwgAfFgCjD9RmgAFg2Ek4zykdJzQAoAMRw8AX/EnN4FWY32lkw6DKHBBn6prYHRnvopVOWEQhBWXcqh48MoaVMSf6avVn5Oza5JCAX3E11u3JTTAPANeEFJ+izpgB3h5/n+pqzAA4CMVYlk/DC8ivJP8XoFbGzjIeLv2KM3iV1JJzklghlTqDQQbwRYwSO0lHAMUhk0g4vyQZ0yS9TXkxpsDPKAgh+xZGHUJkLAwSTR83798A4AAxRoYBVoMtYIIQALgket8z76Sd25v02muv0Zt3bnOSSwbWOQ6Y6NrOC0LuLwNRCwgzOw3jLLC0vtQdqB4AWBWkMfl0ZXSBbly4jy6dv0B9HCsY47KiCNcIEyd5Tn4YMEsOBhhLFMe8v7uKAX7xyZ+gF2/tnwHuEtB2AdjDAmAwwMv67TsZYHmMOwGwDX5nv5WV7dWHXfss9FUfKvtVHgL8mzbxsoEwnlXt/dU8OL6RjYyFj6mCyVVGtzfvUBj36MaDD1B84bz0jvQiysaTxjofszZBEDah2/KQHE7CcNj/oRwAPmwF3eddBc5GBdAX/PIf/U9UvPo1PuBZEKxncRgw7ADvau+FswR6tVKzrK9zel7tPXSv7L0LAAvsExB6UAaYnX6RRGIYYDak9f0GAPeiPgMlAb6SEStgWH62fW94zGpALPf9ckqJBU4hoebBuEh9hSCyPWZUOq1jTnEvtsfo8rMx/6ol43d6acer4qiMXtqCsvQObe+8yVLkqFeyahf7btlJYYJh9qQEFZSQUT82NZ4F2HJ+JaTBnBkM4B6ya3IcI1Ip5ozdnUlKRZlRif7YOiE/yMlHjlGd8/4jE7fUMMbNnIJ4/4Cb1go2zt/o1zWy5Yev36TN23cIXkJpWVDu11QGHlW9kI2wsqLm8TykyApyGcAXRiUKvMDXVc5bWzPxe4T+5nFBV89dpIeu3aBLow0G3X4B4G5ygjGJEOL+qSjJBQCDLfZhbgyGHc7Vh1hODQO8GgBcGROsxRVc5uIsz9pyE6euHOCApQOLATDPaNmSAjNDZLO8NvOLdfHQqu34bglIe66zAHgW/GJNbAvGV7od3Ow6Y4YvHzi/YRYNs0O90ZCeeMvT1Lt4gQhyhcAjKFTYwswAZ3WwUxl1L5Qc4lUtDgCvqvJuv64Cq6nAv//T36bbf/qrzc4XAeHVHJ3b634rcBZBL85xFvjib+j3vfTWn3ZmV/u9Cdz6+67AIgD85Ls+3jDAhwXAAG4KgNH3qwAYbF42SSgOY5IxMLeONsCXx4tQG1bteHOKxeUxsc8uywDO0jcLIA32E2NOALCSsgzAUMav3Kdq/sFdGGNogEj1xcGYGb/bRqZl4+rUiImbOisArv2SynxMO+M3KSu2KAgLCnwYS+UU+RJDKuP4wPTk+qbntyAvBgNbchoLADGYWYA6BoBgVj20DhKh0xKvPkUUhDHXDQZW43HCfbdw4IH0Wc4f9LF49cSBuCwLAJboIlkEAIc1wLUw/WI9hhgdA4Bron4QUZakEo8UhdwDXPhEqV+zJBmybLa7Ugl02fYzY/8c9WTwDc6Pa2HwgI8JjO2M1qMhPXLtJj185TqteRH5mTEuq+S4bACMCQX0T+Pak5HUL3Tx3sMTcWoA8Aee/Ai9eAsu0NPL8fYA44rbzmi7K7Y8xkhcppdp0Jcev5ml6jLBam6uRh5hbiQzo2Kzw7YMQWdd9Kzs7fAXjmGAZ+UdMtsnMytgbZuZG9/kfRUF3/z4EhtP0Jge0PZ4h0br6/Tk02+l3oVzlCUTcY/GVBhmf3z44iEDrO3LwG7aGao93K3HsIoDwMdQVLdJV4FTXgGwwd//439D33jlt5ojdUD4lF80c3gAvDAzu5uAL07NSZ7Pxv13txxlFwDGeQK0MFxaILXsMsHCOBJjLDDACoAxDhUJ9IT6vWkCZHqMasVtGhIIxlAtISRMMgPYQHqGATqLAqxoQmWVsTwYQLiqIb0VAGwTRgBo+DycmaPQsKtRjwkk34MDM1yiASIxHpYoIllEIl1STkFQU1ViLHyb0nyTgWjoY4yeUxyJDFtlvyGycElAJ9fW96gkYYr5FWNkgE0QRz5zxgT/KCgtYVblwUkaSkpswwsoyeT8YZQM8Evon6aCP+cjaohhrrl43I9sFnMegV5feGcDBAOoq2S6qilG3FBeUBBJXNS4zDnGtI4CBt+jcNjgHyXlFC8wMMe1x7YxAaEMsB5E5VHPj6kYJ3T/hcv01IOP0EUAagBgRr5ouxQGWCXQqAv3C6P+cAKDorRLBrzkgT01APiDtz7CMUizOb4cszMn33evjc9dEuguBreTAca0zJLlsADYBrT8RWRmsvQh1lmWNmharMf1obMlHLO9Dq0LdXsO7RcdHkXj8AzZhroBVhUlk5S2drZpZzKmovI56gjyhLWNdXr8qScpXhtRkkwogLwDkhITsM0PBlynlaXG7FDmYpBcDNLdMqRw53HWKrAICOM8ALLcsvoKnFWgO1u5eYwv1nERR6u/x+7FI1gEgJ969y80wPc4AfBkMuFYnNlldszc9u1Kbq+tiBTWl0fGVNUgZRBJtEVJukNZhn5cAaoMDuH5Y5jlVsVoxr4MCMUYSwCvgN0rV24Y0IvfFQhjf4K6iqqgKEK8UU7jySY7MQMAg5HF8fRi5NUiE1dYTQBg7onmKCPjxGxJvsFKcZSTcaZuU14Y0rIUWnKFgQUkbhQ9suizrZHDwrFPNcX4WxgyQdcunmGAcY7GHdr0Niv4xbrMVrPdjwBgHCfcsPOyZBOsaNjn/t/x9oQGiHiyECjG+2wOBiDPbb9tH7fEqrYScLw3HKzRndffpCujc/S2hx+ny/018tKCJc4E6XxZwDGM70cQbjDoagAwGGCc490AgF987CV6/vGXduX1QgKwKMeXC40iHGIBL6kN4fM207n9jt0vBeCe3FhqD6U3i/1qa+ftmSs9VnV5PlgJKtb685dHcxPJg4EZO13gFIcFNyBAL2Z+ID3Bs1UHkbC7dU29QZ/e8c7nyO/FVGLWDR/CeyxJkcUyXOffVt0D3FW3LoYY7+MewewmrpvOKDa1sxwGF+3LAeCuq+DedxU43gpsbr5BX/+zX29yg3VvYIV1UdbRAeOjvxZnndVdVpFFwFc/854f+cdO8nz0t5TbYkcFuhhgHod2xCB5xTQBNBuDBBMsGLHmhZAyYS8W5eB4LFJjw0C2h9o6PONv7PRrWvr0d2VTwXAipjOKIYcmStJt2t6GG/IOm1DFAJ9VyqxokyesLshmXNaMz21mVwEwYGwOjIVc3j7FMZyY+/w7kk8wNi9yGF5hrFxRmm1TMt7kHF4w0jCjAjDGvn12tUYfr0yqCqNbGvBmasjH1rpaYz120K7AJgvgld5nIzn2PUpxgE18agVe2DDiRjpeCfCGaRTzycBTtYy7wciyVNwUX6+dyqS5RxhjfANimck14BbmX3C4jmtEPMkYHxiAgWpdcioM1gc+aZhhqGWN8hRwHkual2zEe33jIj11/8N0ebRB9Thl1jmMQaBVVHhylDy+Rk85ODUBF2zAJWSxyuin0XCXghhbORUxSADALzz20q5HtovB5dmUA84AdIFffeCWfY8gBmjZAmC0cPHkS2GZBBo3ENaB1EPB+KIe34N846MGPrT5luyZjMMeHhY8JMhyS5KMdsZjBr7yBRSQH4SUQN5h5M3xIKZnn3sX+f2QI49sANweWzsjJCz+6WZZHAA+yF3lPuMqcDYrsAgI42xsMLzo7O4GkGyDUft85v39bF7lkznqLuCLo3AZvydzLdxedlfgpAEwxo3cR5plBPaXyQImoOxjmwbAs2176OfF30QZCclvzjm4WZ5QnoOUwfg0b3qBycP4WxyRW3Bpj0YNg9UAYJU5CxOcI7YHvbsA4YEYT8HIFfJoZYsjZPqyUVNGWbJNWT6hmjLykWlc41gqBsA8ljT7AQDGgj5iBnCAi2iJ5EQWMLDSKwvGmFnVEnJ0JLaIMpPdnX2PiipncKg4CWNq7AbHy8y4DYANAOd5DWwHY3sDf2cxFLdHWlJoBtnK7NrmaBmbO4vSEy2SIUCpHL1gB3HZDiHfNqkzdYGTkb5oKEAvn7/I/b/XL9xH634MWp2jkLgv2aMGAOMYwlq2hS5p0/StEgA+kHkkYtezf0oA8I/Ti4/9+L4AMAoEYHiYBeyv3FLzl+UMsEewEV+2LAdQFcsXamsWbPYC2j0L2M+sydWhz9+2d8fDyTN+5uEkn4EvQO/2zoSSJOFZKPQF44sA2vwEN7NhgBkAv9MAYADj5gmyKzRbaweAHQN8mCfYfdZV4Ggr8Pr3v0mv/4dP8EYXgZi9gOGjPSq3tbNQgS7Qa983WNf1/Z6Fq3p3HuNJAGAwl1A5Qi3Ixqe+9P8CBHPvrrFeUs+ZtsdWxqBgQGUMbFyF2S1ac4MLqr0xZ+COx9vMBse9kMJImGFIj+EoLYs97mwZM3vsLeu1/bL4DQy2LrMmXD6Y4rpHg2jELDf2VcIbJ58wKAf4DtiUqqbA5BpLfBP6V0ULCW5TOp1BQomfUAWwbLyoI7QJAviifhzbypQV9wBj/dITsythiMU9mXuCQ7xCmm0AKLOkYIAhvxb2FiAVABjAe3ZhFMBAua0KtzDinykRVKI+enhB0KG/Ggcd+HyN9W+49hy1Wki8EXrGsU2wuACzF0Yb9NCV63Tfxnny04LqNKde1CPi3nDj6A0WGISaiZWKgOxRRz9sQfAM+N0lcV/yCJ8KAPzCo/8xPf/Ij+06zC4Gjm/tgzLAHeAX2+5ioOty+c5326jbp4jG8HZmat7shUpFcCPhy0Al0fN6fA/yNS05Zcam3Ojz4XyXlTANINra3KGsKPhLizPMfDENwM9oTIfTM/QnLHdgAGwk0Lhh1Yp+6gFrw7nla8n0XRzk4E/gM133n5NAn8BFcLtwFTjBCsAl2n/t/2h6gMF8dgEbHJ4DxSd4kU7BrvZyT+hhzrs38PnnX/qnp+BM3CHcixXoAsD22HqRCVaXBFpjkADpMJYGUAIrKL2tAvQ0doh/tJnYBgDL+kCBQSDxSOzsXCeUFW+w9BgkDQBor4dxMigt7EcMonSR8bWJPVImVgJyrcs/PZ5nhSm7F4NdVDdnw0BTSGUWUT8cstSXDZ9KmHBlVNWpuECHIIxKNqVi3GbcmIlzgcVGqzWhZWQ6dSvq8QMmyPGH8goAC/bYL6hkzx/JDm4AMAywEMWEOvs1QaWtAJ4jlSBbBgMLUtrKJbbPvpFCA8Bq+kwjtxZ21o/6lFU1YwHgABB6AOpZnjNmGA4GVGcFVUlGdV4Qsn9HcZ/WB0MahjFthAO6cv4i/zze3GLH6bXBkOLhQMg4ngBoFbDoaQYARs8z+sHrMKJamsB5sRUD+LkLv+EzpwIAP//wj9D7H/rRXd9DywDIcvupvX2lLWN/+Xm0mrjnbREAeJkhl4Y3z/ssbmBhXBdT95rlCwCsYFp7TtJJQPoAACAASURBVPF6uB5gOT/fBFWzJCJH3lZBaYIbuKBJmnDDPT80Pmzi0bNMDJB5Rs8YXAkA7tGzzz3XSqAbl2v9kpNpJamXznt5Uzfw3q7aya3lAPDJ1drtyVXgNFTg2y9/kibll+ceihoy7QX8OEB8Gq7m4Y8B1xrXci/XXPfWde2xrfDa0/QD7/6vD3+AbguuAgeowEkBYJYsBxGPF2GW2qoqrd7XKXdlhjIG0BgSyitY8QpWE47OiDfK8i2apG+QF2RGFi0Zw9zvaxhXKYvIfUVoaX5m1qwyAHkOkjDoTwAw2Oc2U1hjk9iJuQgo9BDlJCZaZSlGVCp9jkMYcEkmMRt28XmCQDKgbYYckuNtj0cAnWxbgK8AYD4eMNRBxgAYu5RMZMnjBUDkSCRIoCHBxr5xDCC5eDZDpNXsz4NasfR6F/5u7iocAZtjYT2DiSAuz9HLzKpxibticsxIn6u8oBqsbVFRWBEbaq3HAzq/tk7nRmu0Fg0pKoh6QUQxzKwMi1vjGCG3rivqj4Z8fuwgjm1xcgwk6SFREFGViURdzM3YdavdTgd205M7FQD4/Q/9MP1HD/7Irse4C8Gnh5RAHxYARySAcNGyrAcYABjSCdyAi7Trw+Fw6oLOAvIugNb1vaj3CDtHF3UDftM0495fyJ1ZXsFfGMaFDw8+6/yNrXwgxx8N+vTsO59lEyz0YUhzukom5KHWegtnzB0gDgB/7h/NvUwf++hvdl0+976rgKvAEVfg97/8S3SZvrOnre4HEC/aoIKrLtC0pwNyK+2rAgcBt8uu4153jv26/t+9VsutdxwVOCkAjGNHdi3GmNuTMb+yQ7FxO2Z971wALONKjCHbfF8QMykl6YTyYoeS9A7FPY+lz6LGgyS44AggsMVYBLwKwhOQKCAO/3AcszGgvIIBwLP4g1lrBtkSURQFsbQXs6uzKkYrzgHGMUeBOFA3fcs4T+6/VdYSMHYGgM9Kko3xFYNgSKf5fITBLXwwzdgEgDrel/MD0IVoOoABmAJgyMcxdpfeRO7dNRT8rtvLPiImyXQNZsKFpQYvXKDmZrKCJzaQA4z+Xcidq5pdvgdhTOu9AYPe9f6Qhr0+9WAk5vnkVwFNjLcQ9zQTMEjG5l44TGQiq00XagjwCzIwRmyVH1HfjykiEHNGDs21aFNw9oKPTgUAfv6hH6Hn5zDAy3pwGWAFh+shPSwAjj1kUi1eZpv47TU5SJut0M0NZenY9SHFxWbtPev8WwmGbQV/mC9H3MtgfcFUp2nONx9+Z4e4SgCvwFZ56EoGwpLthpuzKBKWQePLbBEAli8UkXq3DnMCgEue7WklDIc5l+P4bNcD5CTQx1F1t01XgdVVYD8AeN5RfufVN/nPiLe5Tmv881+UrzSrFq9+bXUn5/Z8oAqArY2Cc831rK+/leJoo+kV3+9GHQDeb8Xc+kddgWUAWCNsGlfnBZ1+XRJoHjOWJUVxn8ext7c2+RXED4Aqg6m5ALg9W58tfyXLN88nlGZjBsEwnYLDMxyfg0BAKYNqQDKvZBCsiwJexHDqz3gvjJbjB5Zq63jXtArqmB6jYuT8EqJ6KsQFyd6455eHtCWFARhKYYAZBLPpK0CoZAG3Bl1Yf56mVd2b8Tkx6BKgbVKI64JVpB73I8vYnEE7Ty5UFAXLALCJhZpzY7Vu3vKmgl7PgF+M42FKTawIlSSUPM3IyxBh5NEwiBn8ord3GPVorT/g3wF6cc/kwBtlQbfHE7oz2aHN8Q6lVcESeWQNl5j0CAJK86w5OvU/YvfwIKBeHdJDo/toLegTiMLBYMCKWDs5p2v8jo2fCgD8wsM/Si88/Nd3XYplJ6AxSIeRQncB4K4vndo0ycNVTZrYp18h8Z/3d13PnoGZxwI3s01GXsCPiQHDmgHMDx1mf2b6B7qOndnXOmC5M3qN8Q+yZ9Q18CMGvwDFLL8OYfseUGbs7FkSrTKTQJrpe4OexCD1Q6ogjzYMsHwrTANg/dJTAGxLMJbFXp30el0xXA4Ad91l7n1XgbNVAQDgjeSvDpQDrOAXbO7Tz//yvk4c5lu6ZPkmed/5Y/71O7RNeXln7rYcmN5XiVl2PLs8GNyc+tMbo6t09dKj/LfLlx5ZugNcsz/5vY/vu//bGWDt77q5tY++Al0AWIHPMo+d6ZxZ249H7K1g2gRQ0+sNeNx6+84dBlP9fp9/b0N4eJA4c5JgW2Hyi/5f9IEi4xcxQ2PuAQYE7A8QEyQGSSxphjeSyQXmLeLzhrVkt2JDIikIDuJwSQewyoZF2muTTiIHRoxoZqI9AUINMWTYV64ApNuAiIHpT8U6zOAq8JYEFk1iaUywTLQQ6sfyYoBmJK/UcH4WljOv0VOdMxHlIY/XGFwxPmDjMBhKSe8xy8c1isk0dAuzu3tmg92X2Vup7dDWe4Gl0Aq46pqytKIQoBaHVJRsbLUxHNGVi5fo4vo5BrzqAM0S+CSh8fY27ezs0DhL6Y3xmEo0KMMMOPAp94ElxPCLGWDjL2RPWuhNEhU++bcTOtcb0sXz5+nC+Uu0trZG/Z4B2hXip6ZbVAU/2IjRPx0AWHqAd0ugj/6xP54tKgDd76sejc5aKNurr109vmwHznNKkCVPM8m8DTOrhIfIZqP5hqKAXvvumzwbpaZa/HdtmMc2p3T0ux8W3OAIA8/xZbSxRm9957Po0+ceYZgRsDMdd9mr3X3b5C9frOJqJw++uM7Zr5CZzPv7ovVP+u+YfUPtuB/a5ACzBf2CXLJ5d59zgT6eZ9Jt1VXgIBVAD/DtnT/YNwC2md+3vfVvuWzXgxT/DH4G98s3XvmtPYNgx/6ewYt8Fx7yQgD87r83dbZ7MZltyJtGYix9nABFvUGf8qyk27dvs1nTaDRiBm+cpBREsSV/tnbLIKWkosxY4gzDq53xbUrSLfL8nHN2wSBLiqbsVBhWNUIyubsAcZUoKEX6KwsDOeT4BhJD1IzDm+Gp/IAYInssp2ZSvA3IodFjaz6j2bYqaAS5BtZa/m4dI/eqyride2ZN7237irGy/J0nGACAGcUGvC9oJ/F3kE7g3wCEGdybRCfVNYOgAtMaBz5FIRCC9Mhy8o3vU2SUm1BmVma82jYpCgCG4pOPw5hwcc+wkZQHlU+DgqhOZOy7NhzRxYsX6cK5c01+MWo8Tib05uYdur15h7YmY3Z0xt9hBc3nLwpyuV8M8G68u7VP2fxBWjHbfmQPOcJ8C4ieexAP6L7zF+mha/fT1fOX2FWasoLqXPrEmZmHW7chEUHyfe6L/4Q+88XWjPD8DaJ4sL8H3vvEp6LZfJulW8gmRLe/3a5y1gHw/sq1e+2DAuDQNNXrFjlcWzX66BGoAERDzl/Dl05ZILA7oUmSUp6XNJlA6jwtA9GZLrx2xSxh9gc3dKYA+F3voCqENDqjIArlAQZAb6eN5AbWL51mJmx+BZdJyA9b88N+XmeocP4OAB+2mu7zrgKnowLIAv6jL/w8Xb92YU8HZLtEQ/b8ruf+9p4+51a6eyrwlZd/hSav/F4nCAb4dffI3XPdz/KZ7BUALztHHcfNA8AKVABysqxghSFAKNhfjOvg3+OHfW6FaxfLGItlzxn5AYDwhMaTNygvxuSHInEGuCQjcxboi19bNCuAWPp/OT5INcpiFcXmTUVA/Cp8dbsIqK0NABZoI+ZSrdMwi5PLkkmbRhbd7N7InhvJsPzORBDk0OYz0+e+eAw8yz4LuVWzAzOzpVCaspmu2Qb3DXtU5Ln0zYZCMgHJ4riFdIWRluQkN37cpn74na9tHTI4Bb7EPiEIF/LMp6ioqXxzTJeG63Tp0iW6cOEC9YcDHguPk4SSLKXvfO81ljpnRc6vBfyOAp/dotGjDdm0qENl0eNoXs0JKba3ATBfb5wIn5YQUQDlo/6IrqxdpPPDNbq2cYEGoAeBPzjZRiTjKIbcFyF99kv/lP/p4gDwCr7VDgqAA0vOwA/FDEmLm5hl5MadDV9Ek8kO7UwSytKCPL/H8gl1tpuVeiCwfNniADAkKQ4Ar+CRcbt0FTi2Ciir1wWCbfB7/tbH6G23PnRsx+Q2fLorgPis23/6qwsPErL4c4//Z3Tz2jOn+0Tc0d0TFThSAGyZSzEgMcgYDJv4y6QCULi1TsAqxk1gNWXVeSC4JN+vqKwyZn7T7A7HC4UxkBzif3LOgrVJEo4bskBwA4Atd2DZW83eNTn6hneJr41a0asZPMr2BLgGRgrN4ItzeSXiSBdgK13fPiuwrrMA2AZ8i2642fG4rqcAOC8RtiTsNkuftV/XAOCyKFiiDLDLQJ0hJsykJCbJMzFM+wXAAKJBWdNGHdOVcxfp8uXLFPd7tJNM6I3bb7LUfZKldHt7ywBOkXLDqVnVqGyQi0mJOQC4qQfnJkMLIItOtCgQFsk7pi98gut0mVcMggdBj0Z+RI9du58urZ+jNeQK5xnlWSJYJxQgX5U+fe7LAMD/rNmlA8Ar+Po7MADGzEyTESZSgma2CDc5XNqKmm9G9PPiiwjO1AiqlmgjAGBpKlcbc/0CwQ2CWbtliwPADgCv4HFxu3QVOPYKvPLqH9I3v/yJhayexuIA2Fx+y8919ose+wG7Hay8AlBXff3Pf5cu7nx36lhgmuWA78ovjzsAqwInAYDDMKbtbcnphRIxCmF+JYau3D4G1nLKBMs6QK8gpN2k6Q6NJ3fY9dkPcwojgJdcsoRNLCckxci7tdlYYYCNa7Hp/W2AKu+XKDORO/aNIeyvIPrImGsxmLUcoPE7ADD2h/5dLDzuBii2ALPC+kUAWIHcohtTXKqn820VCPLxFwC9kgFccF3lvFRijRgiLOh0BlDnaF0AYhBjewDAIMeUAZaebQO0a4+jjR697ybFQch9yOPJhE3OAHrB+LKXUBzJBAN6ec08QdvmCQOzWcbOMM+mIIheFdArn9deYAbsnsQjcVSVBxOyiuoCmvCSYgoprkO6PNqgBy9foasXLxC81IoUABjnDiMySMc9+syX/rljgFf9zXhQAAyrcX1cBfhqvpjMXEHCnBYlA9lkkvGNyQ8vA96QyIvI98RC3jYc0xvNMcCL7wwngV71U+P27ypwvBWAHPrrf/brLG+dXRyjd7y1d1t3FXAVOL4KHAkA5hjLlplT5lf7bTGm3NraYgk0nJ/juNdkusK5OSszY0o0mwQiplYAuzvjO9z/W1NGYVRREAK4GOMrX1x/YSoLANwAUQNKAxMx2pgomUZZBqm+Rzl7zkyzz+pZw8CRGWC5Bgwg1cyqyUYxTPBM77FKqluTKSN9NkyyXlWt16KrrCkwc9/H+N70AgPn5mx8ZVyulVE3EmL0KuP4A5PXC+U4auNLhtNCCTQAMEusjYEY8CVPYNQexxxdW79AZZrRdjKhcZqw9w8abdH+CGMrTfFRUg71YCbdFJUlyWayQQCyXAtlpBkXcQ+yXIRZJphjZpEs5SHWSaKo/LKmsA4oxhuTjB68ep1B8Frc54kATAKYE4KGmvt/f9v1AB/fF81etnxQAAy7c5l50j5eSdjFc47ZGnz5gAHGjcgzROYOUmlFFA+bw7OZX5UaOADsAPBe7l+3jqvA3VwBMHubW9PZwF0OwXdzPdy5uQq4CpztChwWADMwMfLf1nem7clEdSB/BvkC8ysYuoZh1PileDBJJRAyAGEKQvGqfcAYrBa0M96kJN0kzy8ojCRfF8JfXnwx0VLzK8hqGQRzj23NQEvyhgGOijaG0wArBcAGO7dmVeYYmCjicxRmFyZKbb+vsKosj1YG2IBlnJkw0MpwzgfAC4N4za3F7OZMPCqfH/cTI5aUOLIU9YWkvLAAMLs8g3kFKiwLPpI4CLivGQAYEwYBH/vyHuB5AJi9uaqaQWaR5ZSjv9b3KIwj8sOQt8itgcZjm5l58y8E2cZA2LD/1mPUTEYYEzB9q+39NYZZDOzlmrB5VoX9gQEXEA0AHMExe2tMFwdDun7hPmaBzw/QEewTFQU7ZftRRL/9pX9Gn/niP2+OwkmgV/C9dlAAjJtXATBuurKsmPWF615e1bSzPRHHNdMTAKt0ngIxv9szTPolpg84XmFXvmxxEmgngV7B4+J26SrgKuAq4CrgKuAqcMAKHBUARv/lLgBsmMfvf/9NAbyVqA5blSEUh5DIqkPy/B7gskxZ/pzl2wx+gwggJ2PzJknbMDm5xvxJx67CMIrhE9tFoU0QoNYoJgVA+mwiBfYQEmV7UQYXLDVApIJOBo7mdzCoDHLBpDb7N7jcAHFlPNX8CnJp/bxsc3kOseICjW/S42D3ZF86euECbQNgXtdMKODYuf5FzgC4F4YsRWcgD4Yd57AEAKNHVgEwk2iGAWZv26oWRtU4anMcUxhQVdcMiMHOaopNk9CK+wIfNkA9inH+MNVqpdCzTHBzb1lMcJNOE+BKQQIOR2xcYWN6VvsUlcR9ypTktBH36eGr1+jGpUvUA1mYZTwxEEQRfeYr/4I+8+V/6QDwAb9HjuRjBwXAmu3Frm3I5cpyljqPUzR8l9IUjywxY0oATT0/AIG4QiMse3aGSeXQOCYwyA4Az6+Ak0Afya3vNuIq4CrgKuAq4CrgKnCCFTgaAAwOcY4E2gDgv/qrbwvo1fEnACMbSQG81tQf9sUEycQCCdIUWS6yf7NszAZYRTmmMC7ZEbqsUqprsMEG/GJblhOzSKKlkDCtantOgd60Rxfg02eSaHZpwLBXGwm0gDOWDFsmWOgvBouq+xNga+KXlEFuWhKNiZaVOiyy4OUAGPu1s4sVAPO+AhyBAECoPJG3XJSSrcxRReb8AUQrEwOEOKReGO0bAJcmSgr14l5g4zvUMz3S2p+rTts62QEyDjUD5uC8YBy32Qa7ePMyDYD5nDWDuGwTY9R9ugG/rA8oGldqlkHjn2yAGeq13oA2X/8+RUVJj9+4SQ9dvUFD5CVnqfRvhzF99uVfpc99pTUvdAzwCX4JzbKuszc8RxiZ/lysi5uZpQ2+zwAWEhOsg4cZP2/tTAiy5aLAXAiaw0Ue7QHw+gjL1nBraSIPLce8eafdJYHmkHHYyfvEOcBPPftW/hkxSJBD6IzbvRqDZD+si26rX/vCL89962Mf/c0TvBPdrlwFXAVcBVwFXAVcBe6FCiwCwG957y80p29HB83WBOO+MOpTkmU83oSaEIwfQM+bb97h3N8wiGY+Nt3rW9aFAEgznm3MWAMAyZImyTY7P5fVDtVeQuTlLIUOQoyBxdBJFx4XN3jW5OwyswiGt2VutWcYDCoAI0MwKzoUdHEzbiurBuQq+6sgGIAYY+/GmIklx+JKjGNjgKtA3LDFAP0qjcYrJMsKaue96rGBfZ1lgcVVOaASDLABwNgcALBMMHiUZpJ/y0QZZxlJBnAvCtjgC2JltFEqgaZ5wMzr+h67JAPcok64rklu8EcQGdxhjl9zmAEqDZsLFn7e/dNw7V7FGIYBsKm/zke0iTYGr1j5v4yRGkJPkm/weyPV5pxiqX1QE8u0e1VNfpLShXhIb3n0MVpfW6PN775Gca9HX3j5k/T5lz/V3EcOAJ/gt99eALDdm6uHpqC4KDBLltFknLLTM6QQ/CCB5oc9ONoo/KAxugIAZokBZtxwA5r+hkWn7ADw4pthLwywA8An+DC5XbkKuAq4CrgKuAq4CnRW4NAAmA2wwLoJk4lxKoAaxoxbWzv8GvjiYtwu0wAY7KW24zWRP8yqgl2F2VJKVZ1QWY2ppoTIBwDOCbiJI3CsCB3so4kkUoBkmGXfeOQ0/btmjGzHhmKsxoSOsVpqZLsspWbY1ZwG3mOXYwZwAnoFaMoq2ousAF3l0jYAxnrM1DafaaXWsg2TuQtpr3HOtseT0v9qAHBZU1lVVHBGb8ug5oVMMLDMGedXVzxpEIf4FzAAxnsKKAGAlWlll+5CgCUAMMg3ZcyhJJV4VWwT10FYd4Bf7sc2P6OejfszJMzmXLmSHsB4K32Wc/NYQi21wWfN/VIL061/Z8BOiMkShr9Ej7eVagzVq4c+4qqisK6pjy2nBW2EMT124yZdPXeBku0xx1x94d/9K/r8Vz/dXFsHgDu/Oo5uhb0AYPum1wdNZB01JRwwnrDVPFuC+xFFvZ7cGHrnGQAM3UPjEo2bAzeQCfxedEYOAC++1g4AH91z4LbkKuAq4CrgKuAq4CpwMhU4CgAME6kw7jEQxPhze2vMvjFpKj2Wds+voJdZt2eGjw2wkTNnUS97/kYxABFAcEo1TYQBDgrOB/bBEqMX2AAjAaBtDjADxFKAZNujK+8LgBUVpS4CEAG8xCmW02UNwOKeVQBFjVMyyke0Dk+x1+jLZdMqGG/VHBHE25phgJkdNXtRUD772oA9A4BtptlstAHA7HNlADAApAJHBcDYP45d45gAfgGCeyCRTQ+wAE6Tj2uAOQAwpNV5IeeD7XJNzDWTiQqpG9hWdpqGQ7QpqrLBbFTFvcLyT6EJt2KbeqOHlxOaGcS3wFiMtPTvbb+51gBb5ngmsMBQubNrtZwHcpBxbAPyKCwqiiui6xcu0M1LV2gtiqjOS/qdr4IB/jUHgE/ma2d6L10AGLISlREo64tZNrC+eV7Q9g6azcvGbtwP+Rbkiw95Rb/fN05pakBgXPqMdb1vJCAOAO//6jsAvP+auU+4CrgKuAq4CrgKuAqstgJHAYBrADxfMliTJGHTVWnBExDZAsyWybPPGsyxjIENwOGfJeaIW/RC9LLmHIHEDLCXsQSaQRek0JBQ+8YI1rguC0lktMcaAzQjgVZJtB39Kb3HTGqapTY9xAL+1LgJvav8e+3zGBtwT0Ewq5KNARfWAcO4CADLGy1DvgwA2+B3Sq4NBtj0/LIUGm7I5neRLmtKjIB3BcCQPwMAD0CKzQBgjTkCkMwz6S0GAOaJhChuADBctQGstWaYfEDWbsMCm+ths76V34JfCTtqWXVlcqX4LROM3wC8uQbwM2ryhEsx9DVMukigFQRLDzTHMNXIBfYprGoK8pw2oj49eOUq3bjvPqp3Evqdr3zaAeBVfRXtBQDrselsFELFYS0/GSPX1yOEjQemFwEXnGXQPmbDQu7JwIPQMMdWGDX2jcysZYtjgBdXxwHgVT01br+uAq4CrgKuAq4CrgIHrcBRAOBgMKJJmvN4FONSkDJggmUcWlIYxObwZplf06PbuC8bg6SGOzS9uSYmSQBw0QJgRrA5A2CYZbHbsq8mVejFlZgc0EGSD7wohqgFvGqHo9wsDpwlzJ7Ih+HgPL34lOaGrdReXqiCfZ8i3zDN5gMqfW6l0DIQxxid4Z7lNG3/rsBXQJ7J+DWvzIx6AY/vOeYJvHlVsys0fsf7YIWZCSfTQ2wAMbO/gQBg1EoZXebdce1g1GwBYGwX2wkM288MKwAweoqtnGQ5JyPl5sOzerRNLWzZOQPgqmQ2Xs9RmWD+3bg642c9z2YCQHZmPmcYX0sKLfFIcs3ASse4DdKUworo5n330RM376dgJ6Pf/cqn6XOOAT7o18jhPtcFgNVGnG8ASByKgmfY8C9NCgqiNfmS8RE6nXPgOJYojjl4vDAPrc50tbMn8jA5AHzw6+cA8MFr5z7pKuAq4CrgKuAq4CqwmgocBQCuox5tjxOWPYvjrzCeHMWZ59ySJ8tyACwAUN2h217YPE+NI7QAXfj+8quHcS5a+HLyPM3hlYxgbEoAcEW9SJyZJYaoBcY4ImaJsUnjQq1S3oY9Zh6SR94CpK1eXf7RAwAGUwmS0RhnGafo/QJgOZ5Wvq2/syzb7NgGwI0ztC8CcDCkCoAx5geAxWtDb3nCAFemJxgAOAp96iO71wBpZmANAC7QU1xXzACLyZQh0UIY6Yr5FphVmNv6hmVnoG319OpxL767KwpNjjL3ktu9v3Ok0CrB1vUg9cbtxj3DJulGzbBwd7A5L6A9TMkQecRzJjnVaUqX19fp8esP0HkK6f/98q85ALyar6DWfc6+WWzbc4BYvjGN7BmzbJA/sxt05TMA5qwuNJtDNlJ7LDuJejG78qWFuMA1D5GZzdKHKYAmYcniGOAlj6+Ru3DgN7LW6pprL/l0OjO1nGHH1p0L9KqePrdfVwFXAVcBVwFXgXuvAkcBgLfSnNK8ZLDLhIoC4Eza9NpxbdsV2lYa5lIm8og5XIBnrKciWqSJAPAaBteXvmCBaQKElQHmVRjkAhxzRyivOxpEDIoFBKtkV0y2eH02S8K6IpsW9rLN6mXnZNORqsBYe4oBOrMS/bCMwgTAgU01bDEzpjCKMmCbf296gQ3IB7RewP7OA8UMAi1DrNoCwAB8LIGuKwKAVQBsM8BlKaZYYeAxA4weYABgmFphgYkWas6fR6xSzllK5PlynI0plRdwlFJYlkzCCggXRhbVFIOu9kqrIl3vAvm9ooiBr8jlGZMYIKy2Y83fDROsUmj+O89BiOmXAmBmwnEOBvyCDcd4vARbXdYUYnJgMqH1MKIH77tKj23cd5oA8I9OfQvJbWl7rx3fl5TuZz+vcjTSAM4/WRd8r0c6zQCb+SbTaA+9OwAwbnh8wUwScdYD2OJZjbBPZeFTlgtAxoXG+gC+fEPiQeG8b+O0Z5obcIPAHY0BW708h2wZAOajZTOAikrPp/65IT357Nup8irKysKKQZLb2dMZnqk64elZDMK7Z5H2WunjWY+t9KuSqgKZy5Ibhz5sDmDn71KJiVLXwNlXHJUDwMdzbdxWXQVcBVwFXAVcBVwFdldgEQB+63skBomZPyMh3TW+ZZMkn779vTcZHGkPLNZDJFKR5TwmbT/fAuC2xxZZv5oFq6atAoBFuCisoIBVfUX/LcCv9AmrCzQDVZMfLGLgjDzKaWMt5l5hyKV9BsdgczVrGJs1fb+GJLJBLheh8ciZJjKEV/YoLwNmghuSCQDLnDd6ZHthTxytzfZbMywjgZ7pTeZDs6JJG2dsi1DhHF5DuDAgZeYVecwgwcjkAQsAVtqagXMt+HyMDAAAIABJREFU0nSUM0QecOBTn0rJBEYvtgHAeVFRDtdn4I6iJj8KTS+335iAAWsg19evWgCMsbCYXE37DPE5mfKpQzRfXZhmhTIB0bC6hnOHq7MuvE2jPsfUBt+LDeusztCQZHtUeuIIjbsK3F6a5xzXBOa7LkvqeQEVyYSZ5+vr5+iZGw/R73/50/T5r67YBOs9N36I8M9e2GacbdYXf33ZGvODfMnphVkEUHT/897H/mL02hqhgd0h0DR+zxx7+/DL0aKJHheIm7XJp35/yDMwyQSzZz4DX8yk4V9VmUZ0dmErJeIIPQTWF9AsYNSGfHsqgXuC+b5BQPnBGWA+tSJnwFv4PvU3hvTUM2+XG48BsMyM4e6X/bUVkj4An/yDzBpYF3rVANn3I8pLBI0X/B8GvhTwjQLJDOYq8ar1nveK03cA+CBPrvuMq4CrgKuAq4CrgKvAQSqwCAA/856PizmT71FmzKzYUyYUsgQqxM3tMe1MEqKox07EoWE6eZQHIaIhWJLxhD9jj3unh8T2qFnHoxjfylo8LoaDsZEwAzALvgK4E6bWr33yqpY9Rl+qB7doDzFMY4rjkuJeRRGaP9FvCoYXzC8PfWU7whG10mut567x5cx4mRlLZScxWWCYYGYzAUlhChVIzrGd4MLbr0qCQhussL6v+20UmpZL9a5rXPscS4T+XTkrAcBqBsUmWKYfm1lpL2xk0MAco15IUZ3wMbCZGfBGTZQUJf/LS7hwD3m3DOC537eNO2pjVFtAOhsrZbts6/HbJmPan93Kn811V1ygkmrT06yTInxMMLUyHkYF/MB9ohwA2PMZAGPJc0m6af6ZXGj83i8qet9Dj9BX//Bfrz4G6cXHXiL8a24A8wNLIJawqzzbYgDdvFfM4Cx6n4toZiZMp0CTiqu/w0abqXal3K1XPGh1njUbmQeAxcK7XWYBMMArbq4kgatzTnE05Js0y4TRRQ8FzrEoMyMxES1+XVd8w0PBz19O1gO260FZ9od6NqdteuXlDDAaDVB/qXF8bo2eesfbCd9FaZkJA6wzbJaBgJ0LFvAX18GX0wCAcY/ofTr7Rbfs+LQOn/63vzy3AB/76G8evDDuk64CrgKuAq4CrgKuAq4CcyqwCAA/+95foKISRSP7qSJZJPApK8TpeZImwnKSTzkEtGACuUdWjIg4S9cA4BQg2QLACn4xDrbBkgzyjRGSZr8y0yfje2FmK2NoZRANj9/RiwoiJeahpldD0JvzkQEAe/UmxXFGcR+GXLkwvgDI5BOiiNA/rO7PIvGdZmBFli3LbiWfML/cAzxjUGX/zuevOcHWRAGsqWKuYutibY8XtaVu0c2LT0KqrP2/rOyspe+VpcA2AK4EI0A9jrFqZABwjxIK2FE7pMwjykoBwBlY5orY9Ar1Zek2e+sKmcV9wwsW+xyWj88lQklcv1smF5tVBlil1LhsaoKlu4WkGQAYnwUBB/ALEAwwrCx0kQnj7ZfGlAxMN+pSEfWyjH7g/ofpa//h39DnvvKp5mxWkgP8wSc+Qh944iO7StoFcLgXdonEtMwXv4+dzT6Q+mDqKxi9xQC6YgmAomgFwDap2QWAMcMGwLu5uc3y5jDo8++Y+OIIJMymGfkC9xAE2s8rMz6+Fy0EwPoQLv32dwD4UP85ggF2APhQJXQfdhVwFXAVcBVwFXAVOMEKLALAb3/P32cAATdelsYyYChpnGQ0TibMDPJYNIoZMDGJoxJXBYMGAGcJTKwsp+WZ87NjbfQtECoN6DTAiJnahqFtwZdPEYM9qgNmgTXH16OEATB5WxRHKfV6JUUhC2MBjwwAhvZX+k8ZC7C5U9v/i79Bwdcel5yHjQcI4+85Ds0K6ETZ2YJqGwhz9zBYVUsZqVLp2b7gebcFPsluzcYAax4ARg4wH8MiAOxnFPoCotOypCSvaAJDL2N05YVyfmwCNg8AW8SWfex6/FqHRbe1TmzwNTQJ0FzPSicjfDG5MgvWEzMsuRaekaiD9cX9ivMQzGXWQ/lxL8IkC87cQcjrQbUZJhm99/oD9I0/+z/pc1/5ZLOPlQDgFx9/iV54/MO76qQUuj5gsyt0FVhvwIUXYEaeMbueMnvzP1+xfl7asef3AKsLs35+lgHGlwiO8fbtTbaSD3w1vSKOMJqM5QtEH0ztJ1AGuAeJgrFcn8o0sx7KRecuN9pheoAdA+wA8LK7y73nKuAq4CrgKuAq4Cpw2iqwuAf474OyFLBQljRJMtph4FswX6lMLzOfgTDAjZLSSIBZMVnXtEwCDemuxPe0PbnMBgKEYtvwljEKTF4FzsMNmDSxSUwLYhAOiAbvFUCfghlg8nfI88YUxSn14oLCQHqHWSztB9xeycaxAMV2L641SLcBsPYL68my9NmLGuMmHk8bJlh/Vvxhe/00mcHwjGEPIbtXWthiBcrL7hmGzsz0igM0gCKfDb8KoFwGgIf9kIZBRYFXUV7XNMkLGsO8rKrIDyJm/tFbjGURAK65D1MAvt2vrGDY7iHffS460SGxTU39uOdXJx4ECGMRINy6RQPoQm3AgNeoB3h6gzOaFVB7EuuE3zGBEkjNsiInfzym9169n/7yL/4f+uyXVw2Ab32EXry1mwHWG2iXdFirafK3Dvrl0uVbBVny4gXTL2y4vXCVWYA+K/vwkeNlGGAAYDDATOkXNTPAZWEa6OF2xg+XCeWGzMEjGg7W+XX2gZmVYCw6QAeAD3rnyOccAD5c/dynXQVcBVwFXAVcBVwFTrYCiwDwU+/9B0Z16NE4TSjLxdGZPU2CkDxfzJAgj/YCMLAqXxVAYi8729sCkKw/t2N59GrqCFylyAYAY3zLYBa/4xVADOpHkTwrGBZ05PH7gReKrNmH2zMimCZUVHcoDDOKopwl0AC7wEEAwJEfmNY16Ti2DbA0CxjWUK2Bk56EADd2JCaYT1lZt1NspZjT8rqWmZgNcFVKvOj9rjsCkwh7AcAAmNw6aSTQcRDSqB/SwPRFZ3VNaVYwCAaiAQAOorBxfV4GgLkLujERa4Hw7HkvOxdxgJY8YyysVDe3hgJcuc8E7PO2WSpt7g+jPFC0jM8CMFesZMC9avq7A2HNQWzGSU7vunKD/uJbv7V6APz+Wx+m55/YzQDPWjTNMsFltgygTuv5512ARcyyrjvLqk5to2nMlwtiy0B0vdkZkFkAnCYwt6poa0scnqNwYPJ+BQBjJkSlGbgBkPXLDe38FHs06K81ANg+tj3Jn7kP/zAmWI4BdgC46yvave8q4CrgKuAq4CrgKnCaKrAIAD/+rv+eUsQbFUgeSciPIvaj4XiZQrxn2AU4iCVqx0Tz8LjUAroYtyoA1vOeHm8reBNYA+mzyIHFrRlLHKtHjcYkCdMrsUVATOgRFEDMwBLvekhJycgLEkom36cgzBgEwxiLATCO3w85oghjbz1mVv1qZBGj74pCA2jF6FbyhtXMFeCzoHAhAGYgN6c32L4HkMer2EFbOdnTB3syrwtbPHEmiEFi4LibAWZX58YEazcAHjAABoeXSd9vXjL4ZTMwT/q+sX02kDJnroBde4Fh9ars+ax8ey/3uj15IpVtAbD8rmBXmN8GIHN/ujH+0kkKnnwRgMxXC+uYOCauD/6qocZENMwreue1B+hP/uQ3Vt8D/L5bP0Y/8PiP7aoZZipscNk8SOaHWl3qFlS7SyLddZGWMcBsJx6hAd8A4DkgGPE4/CAojT9DOUehSKDv3NmaK4HOUsntQrO45H+ZHC9E7YQwyYobCbSei/3QdfVQOwDcdQcsf98B4MPVz33aVcBVwFXAVcBVwFXgZCuwCABfffq/pTwvOE6HQS3YQABgZI8UEq/DBq1B0AA8jE2xLhhgBUI4m1kT1VnFpUioNSYSfDCAr0YawQdHJLjs9GwMqZCOoqkmjUmwUdMaD2HyvZTISynLbjPz64P9rXOOAsK4PYDE1/eZBW7k274AeMZ/7Kg1HwCrFBrHnVYC4htcYkUY2eNxBnOmRnaObxz1pZ8a0l0A3pke42UeRNwH60v9lgFg9G8DOHKijWGA4QI97MfUD2pm95M05QxgH67TAL7oLzbXmevfAGCpsCQ1owUU7LkUfx7WWIo/2L1bQKt6JWlLcQt8VdIsNW7WQy8wxzap37M6Ucu2wOvBDAyvjfs2sFhWch5wL4xowwvpuZsP0pe++mv0+ZdXHIP0vqd+nN735EtTUgk+YyMdmMfU8s2qQdNG9j0bVwQAuswka1H8kf5d81znxiBhlqqQB0oeUjOD1JrUcT4slkUAuN8b8CzNG2/cpu3tbfK92Hyp+NwDnOOCoR/DAGDOPvPxXkRRL6aS9QrT9u1TM3KW69y8r1cHgA/3n85xAuC/8eH/nXpx/3AH6D7tKuAq4CrgKuAq4CrgKmAqkGYJ/W+/8dG59Rg98nfMmNOnKOpx72/TigdHaMhKS5H3AqDqeNNmUxV0IDJp6WIAbhORycyvkR1z1q8wrzy2NuCyecXf0RoIyAPTJGAFZqMz8mqY3yYshfb8jAIf+cFYD68SCQQA348HjYBZ40zZ8ZiPAf2x8ipRnsJP2gA4KaUHdy8AUBScpaS6FAUfb783nOr51f5qJbEAVBct0voonCxveyYGic3L5jDAMAZWABwi6ioZ0yRLmeEPe30KEMtaV/xZ3f8iAByFhoWfOUglHpcqaBkA65SFkdEb6bN+vu3ptUCykUILPDQpQYaElJ5oE4fkC+HLkzXok85yqpKMepVHo6hH56KY3vHAI/SFL/7L1QPg97/9J+gHn/5w008wGydTw5msCT8WWbBKGBR87jcGCetjBohnFRD8DEc2MwODmZfZGRk2tCornhnDK46pTFOeDUEOGr/iEalkJolnxCxJCOvSzRSYAmLcALYLtJpgoQcYABhfPPwwQGrAjeYIscbD6zMDXJUSPn3Q5bAA2Ocm9JJrFW2M6Nbb30aVXx9ZDJJKyHd9+VnB4Ac99718rotBPwoA/Jn/79fptduv7Dqcv/b+f0A3rz2zl8N067gKuAq4CrgKuAq4CrgKdFbglVf/kD77u//NrvXC4YO09sDHxGyInaxMNJFx3rXNimTcbYd/7o42sgHw7BgOJlcyHm6dlyWayDCOAMAFxr1o+eOYWgafGHEK2C0oy9FjjM+3Zk1wdvbg7oxXQkwpfhYHaLv/2Kt9lnQz3wk22OT1hoERWXs1RSEUnmKSJb2uwngyUCU4J+M3lefKWB2LvipLrn+bbU1M84z3LWN6mVwQYCd4x3aNtp2VG8Yd562fARYliJJrcYcGIEakalkwg45tVWDw0f8aRjQcDhn8Kiiv/Zpl7UEE2tS4KFcma9nEXEUwPAMOYak54q4ggW6xmd5Qeqxo45w9d7sG7DJuTKtUpiy1M72+5v7DOakEunGFBi7KCga3Eg0LGbik/tRwJw4DKnGMWA8FyQqqdhLq+yE9dOU6PXz9OvlpRr/z8qfpcy//6+ZZWIkL9A+9+2fog+/+Gb7h1Tl5FnzYN5cCIwDYZUuXBLopHMuL24fZlnHo9vXCSUwRrMVrSra2KJAJIvLqWn42UmiJuLIsvC0Z9H4BsPZEKAAOTTabA8CLDcg6/xfYwwoOAO+hSG4VVwFXAVcBVwFXAVeBM1GBZQB49KAAYEEuu6WnNsDbDwDmtBLGNgbkAeCaGCLfgDj4OHMvLsbTkNeyyzAG1QCzAFqFJWWGyBUMs9hlqfqYP8esLVyfzeeNTFcAsEqopYVY/oJjAuOL7YAhBolVUy9GrzARCDEBvwIqcVwFjjHqMRAGmK7Qu4y4HbDYC151Pbyyy3U5rVAFmEN99FXrZb8C2OJ3lgnrBAUAKwg2AOC6Yqdj4BVgKQBeGwAzcx+ENBgMaGc8YSdsAdtCrmHMi3PBegrKWTbu++IGbQAwF65EbzUqELAEFq92HfA7ztN+xXpy/kR5molCF0SggtwpM6zWBbo1Q5Nrhit249IVCpB9XBSUJylNxtucU53mOW/PA0mYwxXco1Evpo1oSOu9Hl1c26AL62tUFjn925d/bfUA+EPv+U/ph973N2U2AxKBLBMKvhc3FtvNg2PAKi6axiQt+tbpAsBgLm3JsL0dlSNwsS3GUdeHljzZ3JYsqrxkuTMYUf7HHQsezzzgcWNhxwEBMH/hWAwwGxA4ACzfz5br3nH8z7NKAPzs2/8retutDx3Habltugq4CrgKuAq4CrgK3IMV+OIffZL+9Ov/ateZ56OH6b4HfrYFwGYNjaWZZYAb6bJZb9bkNclaCbQqKtlkicfDreGVSmwD7fNlTFsQFLZgeqs6o7pKqaZc5M01AHFJQdgaZrUMs/CHYIF5fKgyzEYq2QLgxjVY44vQw2yikYCOAQhDz6OYjcCgOjVjTqMYDf9/9t4sVpbsuhLbMWXmHd59I6vqvZoHUqRkzaREikWy2GqpJZEUBw3shttfBhpoAwb8ZQP+tn/cgGHDgD8M2D+G3WjbDbQbllqkbFBTSxbcmhstsiSwm5LIKhan4nvv3hxiMtbae0ecjJuZcW/mu3VfVUUAD/luZkZkxIkT55y119prZ3sKv1nOCUwxgCjRKV+LBRhJHFPfh040/BvtAJAKkEaXbQDMNGGOKl69zA+AOz6nstRyhQlUjaEljqExlDG/tTLBTtbhvrF9CmWX0ySRUTaW+ydTDQAwVzZCSWeVU5c5ATACACQDTYKO+6PkIHKnKxpo4bAJTbPADOv14frRHng/vN7ldhBBnWhPUdW8X63n6wEYMt3mAs46vsZAE4TXIrev35SD8UQOJ3uSxolUi7nMjk9Yfgu5zbgrwJEgSq/sTeTK3hUZJ7EpdvVaf+NPwAD/782zcCkM8Ae/9+Py0g98hrS8jDKCYMgDoEfnDWddMo1GNTLioObWtgDY6fSuNMGP56xwk2sM6YP/LiTOs5w0PPTlxWwhUpSMSDgA9kLN2wJgBMBWSaDPCoD7AOIggd48+70RAPiLX/1D+eMv//apE3nPc5+UH/3hf/A2nJ6HSx5aYGiBoQWGFhhaYGiBi2iB//df/SP5y6/8xqlDTx75SRnf+HF7PyjvY4tul6e268r1EmiaRM3nzXq9WUs1VO1pAOw+OurWXEoMEFvlzOuVes4av4CCcHoG0wvPJqgj1asneAWL2OQQE+LpNdWuGLW/rQoKPYJNKqvr+5IgGia4IJwghYacN7MavWCsKTcuS14fGFa6WNc467L5u5gXfB/AERJjvPrfeFUQ2+YEM7UTv2fO207CueQZl6CpkOaCXZqMPG6sqAz4KmBuDbfMJwgpkyAO6SuUyHSuqZXkjnl+SrYhtxb7AgBr6+n+DoC9Peuy4H64br++8DpHyYjXC3KchlX2CsYX7QTAj/YD0GcXM2Y4BMDoJZRKEwi3+db4enHvRK7u7cuNq9fk6uEV2ctSySRmKmoCaXZZ8RWMuqepVjhnU+bi3L7wJ//b5QPg9z3zt+X9L/yMTCYTObhyKNnhATzQRYqcXDdZV3Zq7cfuBrbr4FBahCE8TgiG0cFdDh0mdOM7aMQM6cAEv3MpZwupQbeXGslhNAfs8A4MsNWZ3poBHgDwbj3kMgHw7ce+V37yg/9otwsY9h5aYGiBoQWGFhhaYGiBoQWsBT7/L/+hvPbqX51qj/iRn5UrN37I3g/MZdYCYMOVtkfX4yYEwI1G2U1bLZcWTKIaS0HAq6+AkQC7AL9RPScLDEaYoDhR9+EGBJJ5VRda7o9cYcqmzRjLIFwIgGszrqqr5Rq+NLs11hj/B4voLDfWggBRnq+L31eXa/w+KFSX9urfzHGGh88aCbAmJBs+6NQJdswBH6CuQjUEwMzBZdK0+WcbUwzGFxgJDtDEHyDSUPKpMuBM9STKBKV0iKZBGEtKoZ0rMu8E49Y8DoDpxk3ArB8wrxjGYsBBNe4PmGCRLBnx1dsBn0Ma7a8Ac/gbrO2SSXEECXW74dxU6m2vjeoTsvNKEmAtSz/FvdkfZXL14Io8cnQkR3sHNL1Ked2ar6xmaqrQZY50JA8HAH7x+Z+R9z71k4y4pLiI69dlfP2q6vvpS84wgEY1LLKBjoEOssr8qmsnvu5vMMB0U2MESXN2tV6U/Q5cnIO6XO4Gzdxe6ObLmqC3mM4JgpFoHRWI+ESSUpTf3k5ngb30Lp/ZHhMsSE/0gdTjnDcHuFuHuDviDQzw5jnxjQDAr7z+FfnNP/tnK0/k7//CrwyT9tACQwsMLTC0wNACQwsMLbBzC2xygL7ywn8scXoY/MZy/c7Wh2fZedWdWLoAGO7C2CgTtpqs4ZoK62QFkABqAGBgXnOC30hyqcs56/cmZEuVEY4pRQZY1nrAXBdj1W6AkviM62X4+uhvdxngFgDzy831utSX50yD44o5tXBOpu+PXQdYWpxHscgNUCmURQ5x+ApfoJo5s/o5Xv1v/gak3CbRDtvF2xmEYOh95L/vr1oMSPOqFV9EAlIP4QNKmRFcwDlZ+SMAVMiBgQvmRSFJus9wA9pfWXacjwjqE0Py7UnSbaUbDxjoK9qhAImItFUATTuHDNR8HEvJXFxtF5wbXvE+vqfstiVhe/1hBhLa+0EATEm0Yj8nJ4GLcAzk8yL1dJHPiR2Rk34w2ZMbBwdydbxPIBznSFHNJS4qGcE8GMQqJOz5giWfHgoG+KMvfEx+4umfkpN8LgWSr0eZxKOMsudkMpLxZCLZZMz3sdFKvK4oFdhU5mhTGSNq5llzLBKVNOijQFYYecbovPg/+xdDIvq40rVMbwZMr6DfL+YLqaYKgJEPjGcRn7XxpTYP+LwAWAcQ7SjMQzhHDvAAgHebL94IAIx++E9+679deaKDE/Ru92/Ye2iBoQWGFhhaYGiBoQW0Bf71y/+P/PGf/dcrm+Pqe/4zfd/MlRyKNGbPS0wwAJe5RAdHC5Wa6wCwk1ZJDcEq5MdQegIAQ+aM3E0A54UkUS4xGMm44itLFVFqTNQnkYz4y2SQseCmlNfAL/knI6DcLMpyjA01mllU2BTtip2A0oAdkDQAHn+LObDKBgOW6e8rCCVTamZfIbHmplVL5VRJh6o79aoN+GI8Hp8q/xQC4oR5sS0DzCtnSSQzwQLrCZa2BAZEICElgw2z4RNUsMkOJEpSAdblfUBd1QgmWcAZCoAB4j1IAAYYmztfu1t4Y8rVIRDpvmztQiyHHF5/jeBWnbeX7rnFxjCTHwcOYye0nkizMQX9ZOhPjvX6EjDQZmRcl5LVtexJIu968im5mk3kME4JhNMafSlhu6M9oiR7OADwB5/6Kfnw8z+njK6IHE9P+O/uybHsHR7I0fVrcnTjqowPDkRSZqI3hbo3DWyb6lAxwgMga53I9fYuOXD9vHd6/x3/HBJomnDlJWXQNSTQ85wMMD9bA4DDAYJ1sEqRu3fvynQ65/HKOpKiKGU0Wo7+qPRBoy7oxCiDVCDrfcPWC4Dt2XOpQvd1doIk9VbSEX7Ox6BiEaShDFKh9ci65bv6ALT3hS/86epSSEMe8MbuPXw4tMDQAkMLDC0wtMDQAmdsgXX5v+n+k3LwNAyw1gPg0yZYDoBDjlNBSzcH2CXQDRNcx5IiJxdsLWTOqNkrM5EasuOZxLKQLK0likvJzJ1ZnaCh3YURFjhgA4gwmiJ9W6gEGvmf9NN1htGBW8hcswCSug83wB5Aynx+IpU4u+RY13bBGo8mTyq/9nWeg2P/mwRcUBqp6zVUl/lKE14/Dgg+LQMFLyQ1hwJr6jnBWQKptV0TWGBKoFX6zZq4YGUpUxay1fj/KElpDDWDYjUdS5KNZZzB3ArEHrTMJRl24EQv/4TGDNMpUfuY1wLj3zglq+v4CXWjAS5pojU2k7AgcBDiKc3pNjbYcn0d0CMIg5KzzRrafoN/Q4qNGtCLguZdIBXd8RoGXmgqhEaAx556x2Py+PUbMsalHc9kVIqMrTZwnT4kEuiPvutT8tILn5SiXJBNRQOiftU8n1ESDSCc7Y/k2Xe+S+LDieTzGRlhJJDvVAfXXNSam2DMrncwv+khkAk/w+eIYQEAL+4dS3UyF9TKUvlzUBdsWTFiQxUiRglr/d67d48PG4AtrczLki5tTLJnDrnmPMAUzK3KFXGtPHAzFPYB4KZO8Rrb9o0AmMn9Kk3AvTp8xw157nveJfO6kHSS0cQsS9V0ILTLD2UyCUI3ZwDw4QCz9AAFpmTdMlbh9844N5z7ax5gwYBCu/k4ZtQOmxso9B0UMYiXv/pH8odf/p1TX92vr8lnfvG0W2PfMYfPhxYYWmBogaEFhhYYWmBoAW8ByJ9/5Z//h3ISvX56rfHoR2Vy/ceNSVNyyKusILtWt0DTiDzXRsHaAmB1d1YQPJ9Pm/W5uz97zV7mk7Kuby4Ch+doJhLNJY4XEjPfF+tHimoldSFzIxcGdK2lsnRDPTeA4IhAsTkbINalLcj5jUSmi6nECUBmTMBIASfydplzqiCPYBT5vQayWamoBiNdSwbyzH5XW8fMphyUBimQXI8u8VXYN2tycOnYbDV1nW3GGjIbwbF5ovV5AdiRcwucAuYMUnBjTukETcAdEdAzizqHYZiyxJAKQ60KXALmOMlShZ9kaLXUE2sgg2RjuaP2rqNt+ZtGGvq10EyK9XdxNmB0tfQS2lK7S0JsUC30PLNs1OIX5PDy/MN8bnL89juKLfTOtn1PzbJwzrVEMLSyNm3k0YBewXkCn92cHMmdazflVrYv2ayU0QKKgUiKaCZfeBhcoD/yzk/Kh5//eakKJFRrSSE8Gt/+7rdl/+BAZuVckr2xPPbk43xdFHMZH+xLSQnB9pvbiPOGdsBUGK3ZBIBJ689ymd87lnI6l5GmgjcAOCx/5IW49aYhgpVIWbYAOIY8AfW7Ks1vLgul9dGZLwIA+/l08wz8b03yX78B6BfRAIB3AcBo3ZPFsfyz3/+fVjb0UA5p++d72HNogaEFhhYYWmBogaEFRNaVP0LbXHtevShUAAAgAElEQVT+H0qUHikjacylB/gdCmmWp28xCdflRD/8DfZVpYUAmNhqA2pk7uCOZBCVTr2ykKpGiaMZVkKSJJDq5hInAGoGxoxlBSz1nFkAIEh2/YzWkSTr7jscgBd5zjxQODbB7mdRxHzFehurc5V462/S7dhykQkqpWQ+rUI2k0a7S7OBsuacPFU3PJk6lqJKDAArwASQ1PW+AT+r0QsMwZJMSAtFni+k2cVM4hHaEoZfYHDBZgO0KwgGSAS24B0qVW6MVyBGgEKUWUrGLQFFJhtHCF7BQOtm5wdjr0CCHEMyjU8rcLmQiaPSEr6rpF0UZWRx3cw3jRKrLaztliRwgvbAhZZXYg9iH7RAhKuf7UyUQIsZhED/IaB38zIrowSGGqwwgwJFKXtRJo8eXpMn9m/I1WgkkzkpcSlGhXzhT//x5btAAwB/6LlPKABG1MVkAwDAYHqnxYzA99En7ki6P5G8ymWytzcA4B0Z4AEA7zYtPggG2M/g//qD/1nunqyIzA4s8G43adh7aIGhBYYWGFpgaIG3cQtsYn+z/SflyhOfJYAioLHcXm+uzQC406goP2RvNQDYXIXJkTYuwpWAg6zqmdT1XKoacuO5xEkuWVITAINlJSDrAGC+B4CzAQD33WoA4Bx4g8xpTOZ3AbMopCJHmcQR1JgGII39peQ5hlEXLqiknJgu1gZ8HQir2zBMn5YZ6KW/6lgWxjazzQ304f9aCxfK4pSlpFgSNknUCynLCIDzYipxBikwftzYYd3LWGD9P2XgBUpJVQS+MO/CK5jybDwyDyW9Bm9r1lGuRTIrg+SgFHL15txYolkl3GScUffYAHDlZY0kJRvr5VwRF2G7JJmkYKFheEZDM8jLTabuqankELVMUriRUEQuMhSoOB78ljoAuEA9Y+yUpJJD6j0v5dpoT56+9g55/PC67BWJ5NNjiSeV/MafAAD/H81PXEod4Jfe9Sn5EBhg0OVgf2k+Vcr942OBj9jx4kTGVw7kiWeelsm1I8nhWKa3uq+fb/x8YIC1eQYGeLtu9CAB8BfXyKBxZgMLvN39GfYaWmBogaEFhhYYWuDt3gJ/8Ef/g/z5l//Plc2QPfJ35Mq1728AMKSrlM2ahHc1AFbfqlVbC4BhZgVGuC2/4wA4qgtJYmN/6ymBMABwklaSsdSRATKwrTwgZMcqzfV1PzxofOsywOG6dt29R21aHLqoVfq8yAHiAG5hwAt5sjK/KjOuNefXADBKMsFQKZQKe+6uE0suifbf7wLgnDbVKrV2Qyl810EmGFGUYgIApiSdKZAZwWIN9jwxF2kk7LIWsaEiHBZVauKUqXg1HI+llnGC/WOmaXpVGuY4R7VKoOOEFks4b+YvBwZd5KVNBu1t2weA6xr1jzVnF0C8BkKG3DodSZaiVm9hrDoArRl6GR6htxB2NaTnPtqsK2yBGihQHbh7G6LtAIBL7htLWRRSnSyYA3z78Lo8ffNRuZ7si+RzidJcfvOPHwIA/Lfe/Wn5yLs+Rbtx3PA8n7PBvn3vuyJZRJnC4c3r8tgTj0lysC856OuikBS21jtg4AEADwB4l4nxQQJgnMf/+tv/3crTQS7wx37+f5TxaLLL6Q77Di0wtMDQAkMLDC0wtMDbqAW++uqfyBf+5X++8orT8Q258fw/UOmtmx2dGQCvcTA2lq5xgT4FgMH6Afyc0PCKLLAsNP83gbRYc1HDlEGAXy+bBERM4PaAAfB8ARkvAHBC8LhkbkXgC7IVsl3kBaujsBYgMmbTc4CNAXZiqZFpB1gF4E7x4GmHY2fiXcJclBWBLAymcF7wmRmNUllUWmZKwWOiua8Gfh0kOgMM4n2SJpJlCQEwgbbJj3EVYKsBfvGKf5SYGxNtVXy5D4CwA+DKTMZwG0IG2CXQXQBc5Wpq1QDgUktcEdCbGbH/prPv1rpSMwrCjtW6UgOoe5syLxphiVoKlGBi+5aaxz6vpD6Zy1E8ljtXb8pjR9dlH/5E5Ux++48eAgD80Xd/WsACA9QuFjMzwVrIt77zbTm8dlWu3rohB9evyOhwnzd5VixYo2uUpQMA3jCQ95lgDRLo3WbBBw2AN7HAjzz2lLz/+/9LOTq6sdtJD3sPLTC0wNACQwsMLTC0wFu+BQB+f/93/quVxle4+P07H5OjGz9IAAxApiyfSaHdwdhA2nIOMBhgNbzqbty/jmW60DI3LFVqxlBt3du5SH1PomhKB2j8i6NcUubaKlACMCPry9xhgB01UyIAhhFV8MOrGOC+mwvHYACvqk5kDvItryWH7w6Nr9JGlutGWAqAa81bFQBgdSN2AOzSZzdm8vX3KgDMdoGpVWPYpDVvQwOuoqiY+wuJ82JRyHQ+o9wY9YEneyOZFwDAtZZeclY3cGwm61qXkqIdk1omqCCTxZRAY4MUmeeOQ5js2Z2f8cqSSQZ4Wf4VEuhAdYv8Wpc4rwLAVWXXV6mawCXQAMAJJNg1TLrcyMvMulwCbQZkmk/utmZqcKWdSusJo3MRFq8AwIsip5dSUsVSnMwkmZVyY3wgj994h9y6cihJPpPfeRgA8Iff9fPyoXd+QqNQZan/6oLM7+RoXw6uHUkM1+e6knkFUbRGgJiEPjDAa5/zAQBvdsnuGyD7Pn/QABi/ty4XmJNVfU0+9NH/Qt5x89m+Uxs+H1pgaIGhBYYWGFpgaIG3aQtsYn7RJOPDp+Xmc/+B4gmar2rtVXglherI9RJo1I3tLMABwEIADIkvMGsDFPF9gJ65VNW3JY5nBENxUkgSFWRYSWMKxJ+AbviJZQCszsvqFRSaUDkQ9dsdmtd2uwAZWMsBljqVvChlXpSyyEupTE7sLtgubYZFE82wrB5xlsDMKagP3C2JZAGEbhN5PWDgGEqRaX5FPycC4IaJ99zYKBaAYZ4bDIxRxidBfiwk2QqAlyTQVs1mNjuh5HmSZkiHlRGCCAleE+YCO3hs8qwJhNGuCjlZC9g2FDzFpsyslqPiuVoZKQfAOZ2sFagCAMMVGpVusLkJFlhsGIoBAKcOgJEDbOZpYfUdSp4t5ze8h6qKdxMvK11lrDZMsGjOW6nDNOXccMA+zmVUx/LYtRty++iaHCWR/O4fPgQM8Adf+Jj8xPMf4/Ux90BDBXL96Se0NhVo7bqUBTT7kEckmqPAez8A4LXD+wCA33wA+JXXvyJf+LN/vvaeAgT/+Iv/qTz+2A++Taf14bKHFhhaYGiBoQWGFhhaYF0LwPH5b17+lbXML/Z79Hv/E0mzK0sAmA7DMDGyGrIEx2sZYAfAzgJ7XWCAq1QZYAfAZG4Lq9cLhncuRfENSZKFpHADTkXSGOCp4JofJXayBNVctVwoNjCvQGdewTcElg5SQ/C7CQDje5AVR4k6U+dlLfNFLrO8kBLMZV0z3xbYSyu2OPi1PGS4KUOnTTCv68xuGSQwxNy7g1EcAEOii5xVBcCVlMaUlsidRYnVbMxXvK8Mp1aJUZIwl4Su0M4AAzdZfV475snJCaXSB+ORpFkkqeU0j1BSNUlkMVuQZXfZM42pKIHWa2xywK3eFc+TDK2WnyVbTdn1ahdoAGC4QBe5ttEI5lcppOUJGfxR1AJgyqDZWFbrmVgwbLhlpQGvle3CEImCcyvH5C7QuQdyDCfW04IuZ9f3r8ido6tyZ39ffu8PHgIA/BMvfEze+9RPSwF358lErl6/JunVI5EK0gjtQbC1ZlSB16qNgVpilwmA+VBaGaTZ3fssg5SxQLeWQeLgYRgM590tg4Tzn89zmc1U9o2HgeWYTIJSlVqLDQEUdMY0y9g++A6+H1ud3XWDYKvhX/2NUALtZZ/CfXBemzbaqmeJnMxncvOJ2/L4009JlUF/XzFfAfXG9D61nfc8dYCdYV13Dj7wrDPx6tt/1+kTx1dLenUvx70Kf3Pb3//NP/+n8tVvfm3j6T3z5AfkB979Hw2S6F1v4rD/0AJDCwwtMLTA0AJvgRb4xrf+rfzpF/97eeXVf7Pxag7ufEKu3mqD6OpCbADK1p/w41Fg4S7F6tbrYJPmSgQpITghh0gAfDzNKc1ViS7W8TCdWmjtXzmRNL5HBhi5pxFyQSF9hiuwrZ3TOJOI62kFwDBrAhxP7De9dE9X/twHfL1hAMSMjybrqnVsgZG0DM/J8YyMKRyhmZNsbCJAGuXYfM9Mo4J28So2yBEmBvBcWscEZiYFAFyb+ROJPzOLKgDAK5RAtXYHI02A7O8DJJYSZ2pqlWQIFAhBvDP3YIZ1TRrJOIklRf4vjaFyiVBqFq7QAKRRLFkK86uE/8fNjqz8UpaoBFpBOOr7FoIaxY4VkMm9iQFeLFQyDaCKDQwwyzlBAh2JjGP0OO87rZRcy11hH/vMmGG9b4arIEKvFARj4+/4+URqggUAjI2AG2wwrq3EP5FJXsr7X3in/M7v/y/yW398yS7QP/78z8r7X/hZ1qYCwDs8uiLR3lgEdaYQiVC23l5bm/UBALd1vFaNdn0A2Aca37fp2Ob+Bwv2TdsAgC8GAKPNzwKC8b0Xnn5JnnzipwdG+C2weBkuYWiBoQWGFhhaYGiB87YA5M5//Tefl7/8ym/07nrtzk/L4a0PNIZGDtK6AJgOwqxP67nBqrxsATDqwFotmgbIrAHAMcCMA2AAawDg+waAIc0FANacYoKiMhICYBgyUQINeKPSZ+ares5qk1usQOis4NeBEV5RbsdNqWA4BRCM9GYEAEJwDYaXuclWFolsdA8ADskZMr+eVw08E0igmYVLogsu0HotIMcU8tHrmOepZY4UtkOWTNIl1VxeAGCaXlk7IN8XoH0MxjeNJLPAAesvg2E2czKYCdMEC3+jXSsFzxkiE/glgF9R0HweAJznhM9NHWAIxlW+nREAZzE5bVXzMghiJld2fadBcMgII2DRAmCcp2qFhfJnvKL1eAyl8dH4emMLkVFRyntuPSpffPlX5bf+4J80z8yllEH6wLs/Lh/5/s9IBnezcSoxEr/h3oUiykaDIxnagbCfLXIDBgZ4/XjXB4DRGULpiMsrNPpUkdnctA0A+OIAMNr9rCAY34U0+pGn3iPXrn1Arh/d6p0Ehy8MLTC0wNACQwsMLTC0wJuzBb5z95vy+uu/J6/91Z9vlDqHV3f72b8v6cFzav5keZ2KDU4zwK5sCxngJakxiuYSbXk5IjUsOs0AWw5wNJda8A/Kwplk0VSSeC4xc4ABgAm3mnq0AMCUQGOdz5rAWpYICAbfpfq3YfmWATCVlI2L8ar7a2AyUhIJYBSMIVhgrn0d9Js8GcdiyiXAJHKTCbLgyqwgS9+3Uj7G9LoC0IEv9vdzImMZJ8pc8jcQaGhNsHBOyPtV6bNKfXGOKvvViwYABskMwy587jnc+BznBLdotFeT+wsGOxaaYrGsE03FwHBr2SM19/I2rSQDDjOozdK0yBM3dtjzlTdJoMtSGWK4RFNSX2s7MQeYgm7aPJlyUtuRZacQBQDLzrNpWWBn1tlfIwBg/K81bGPuNAML2lZoTy8NpX0c1LBim1Fey610LN947Xfld//VJQPgl37oF+Vvv+/vSTTC3Yykhjaelt+aQO+N4AAY+nFeeq03aNtt1zJI+N03swQaLm6hpMVNyDDwOQje1LYDAL5YAIy2Pw8I3vY5GPYbWmBogaEFhhYYWmBogbduC1x77Kflyq338wIBgD2XU8HBaQCsLsItAwyAsSQ3NnMjUmpBvuZqAFyKAABHKHmkAHiEur9xTgBMd2UAYYAyq42bxqmWHDITJM3DxXFK/hz+aWkk3bp5wGcBwGAHsR9YQzCsMG3i2tfALiXRRUFmlTLaGOWCUIsXzDHOfTMAJhh1kG7MKhENsBiAmjHYALYEuGZGpvJlrUUMVhrnhLRCMsR2X6LU7kdjgqXu275lGRh01NtFqSGtKJtmiZlgAfiWDCqw7ci8u/O2gn0AYK//y1xlQbvoOWrbAuACr2kOMPqHm2AR+FZalsgBsCuZNQcYxweBqWC9kZgDoKu9szK2jbJAYW0jgQZOJBuu93+p/7JdwaSrl5SDZA9qAAQnZS3ZrJS73/7/5I//5J82bXYpDPDfet9n5Sd/7O+qoL6GFTlqAeeMYCznFygL3LK+AwDeNFxvwwDjYfcHvm8qGADwxQNg3INN5ZH67tHw+dACQwsMLTC0wNACQwu8fVvg5rP/vhwcPK9gwQAYeU/Dj6sAsLN+Ks2FDLYFVwAxbZJlKIU2ye5SDjCAay4STwl+a9T/rRc0QUrwjwwwwCzALQCj5YyyykusYBcAmQiqUNhl5ZFCBjiUPzOn1lL5Vt91BdYAUfyuSZIB4PRaUa82lSIv1Z8H0uJKGcwshqtyJGWJusUtAHaJtK+73RTLmV9/n7xmHckcUmTWHFYjLgBg/E5ulXAaEyw4KcNrhrm7ylDX2Nc8dsCGIk8ZTmJknQ3UKzisNPcVpl2QOaexjGLIkPF1wFerb0znZ8jO9RVtYgpozQE2IEoAzL9imjbDcGpTHeAQAMNeXNtAZdyT0ZiGZwwSmOkayzRBkp1GUkOBCpdotXxuai6zDzOfWcss0WjNpeV2fGXL27JJZIbBopPdryRGkvCikm/+9W/Kl7/0q5cLgD/y3l+SD//oLzWMb1VqxGU8Vm17C3i7NccGALwLAPYcYJeLdBngvuliAMBvDADGfThZHMvvfelz8vXXv9p3W4bPhxYYWmBogaEFhhYYWuBt3gLZ1efl9pOfkjg+IFumktrWTHYTACbQoAGSuRT7l3VVLlFhgDgyAGwgycsgqQlWJJKA4YWhrYJfB8Bj5tMCAAvr1LaWVOq8BaCpQNcdmAF8FbQBGKG+q/ozh3WGW0b4LACY7GAAgAGcPM8V6JbAM9fSrCEABvCtqrwXALt0OgRomukayxwkJ9hQk06HAFhZVmM3/ZKMLdYLrmRe5MZWA5gnEiVgpiFw1jaBhJp3CggVZaVQVqkpg1RJnOQ0HWP+LyXcKodW1l2ZWB6B7LhJtQk8UaoK7G3LAK8qg1TXJvE2d2sHwB6XAADmdZa8cv4uzbrADOO2WAUgZX6VpXZCVEtrpVqX2Fjvlpn23GXWpeK+DHCwxJQCYLZtIfI3X/o1efXL/3czSlwKA/zh9/6ifMgAMMX9pjdHFGBJ598puq0q8u23t7sEGh3OO41LnvGge+Svj0EeAPAbB4C9lw9AePvnfdhzaIGhBYYWGFpgaIG3eguMr70gTzz9GUnTw6askbsKnxUAO4sKAOzS3LbdAIDdhBWA1EEwQB1YSLhAz5cBcHwCb+UAACc0QaKRFADwkrszTJKUAEPKI42n4GAMMy2WU4oIgB38LEmzDRC7IdTqe62uumSyDQBr/mgLgAGWSjgrF8oKR8YAuwS6hAR6BQPsFWD8d50BJvA1ppJsZDJuKryo7NocjumaDbZSr5NgT5N1A5l3JYsSas2KrtUsl4Pc2jjVmsBEmQoEuU6HC7Pl/vI1zsnGo93h9jxKUwLgBDm6nmLq8nIDwADdWgZJQScAcB8D7DnC3Mdcqj0Qk7LMlYJumpu5yzd+N6pkBM228rxNP3Ag7AC4OR/GBFzO0JaDUvALubRpBwwAq/FZKn/9b35FvvGXv365APilH/tl+ciP/12CXWXt1e5cL1Y3ZYGdDtf3vFyQ9hDb+RyvCoCVkmdSOyNkWmya+REmIeBDwpuAjoWSN20iOqIn9TyXxXfPXgZJH2rVps9nuSxmM5mb4552eItgdMogQdM/nkzYYRZ5zuTxTZeOdlz3Oc4BnZ0RPgO9Ifjlw7jBRID3A/cpLIP0zBNSpbGUcU0ZNQc2z3+w+9gOvvhss4t1XxkhH/SW5Q/tINO3/66TYFMGKbcIFnJDcEmWs0JZSljI2wt6P4DX+/k9+atvfEm+9u1/K6+9vrlk0q7XOew/tMDQAkMLDC0wtMDQAg9vCxwcPSNXrr5bjm7+gMTpFQNRyM3UvNGG2CDrCZlvW6bTpanI9aRE1UAXpdFwF6Y02FfBJjstQwCs7ByXtQBgUSzTE7goY6GJ8kYLSqBF7ksdTSWqcxmjLI4D4BgyXnMwtvU+cmCbPN8IxlcOfiGHFQPACgyBfWhGZVJelk4FA0qzKnxu4LIxz1IAjBJLzId2lpCZrrjeiC7QvH4w4KXCSe6RJJRklzDBStRIlg7KZiYFfBCWsG2kz0EZJLRPOjqQRVnxd/J8ToYSpB+AYUwpcMLSqL55/RtgE0OOZIHzvNRyQJBSS6L3qRJKuBVrtBiqZVMLKcoppdDjLBNgC5ZCYhaq5i23knIz47IkXk1DVWm6YyGaK0cIHmj7EeAzEOJg1PJ0zRBLmXFzp6Z0W4FwBePjvGDJpcP9PTXDCvKUFRNqS6CGc4N5DZSHEmtXuBIki+Z5s5wTZNAMemTytS/+C/n6lz5/yQD4fZ+VD7/vs0sYdjn3tx10Qtdnv3jtmh7xOPsroh98aFcAX+1kXuhaAbB/z286OlmCZwwd8GQuxclMZFHwPUgKoM0P6wCHQyeiJ+isi0Uhs5OpLAq1nFc5hBbChjebDlqae4AOjdpfYG5J6eMzCxJsegWQdUDr33PnOhhhIZLE4tqmTfBoUzeStRyMoHyfmfVaB/hRefyZJ6XKMKhWsigKtoGbFYTX7gAfopeuqH3pe8HD343w8UEIJSGXMC8h2qZ1gLUuGwZsrX2+3G+27Z+b9wtzeWL5+utfkbvH35LX7n5ZSjOnULHT6q0VCm3fcDXd+sx9kVG78x1r/dn5cVYcG4Pu0nX1H2VdC1hhBVnkhUQsDg/TCY2y6nPSBuL8GGFYzs9DI7unf2VV+/O4HujzMJ/J0vj95jj4dX9a9dj+Ocd6Dultg3d/3vfUORfBPb9VGlXVYyy3JW4ljsnnyiO9G27pOW/30pG2vWtL48P5utupb/edf985houcrU6l7wS2Oug5duq7wHMc6rxfXVJTrtu5z8W1t/36vrBjA9gzpE+UDn9Lrz0/v+Ov9zf5Bf9An0Ks7wT99p6exr0l+46gY9uKlrcxbsWdCQffsxx+0/hHWaWu2XAaLNNjs//eZGIGTQATPhPoIBx2CxuNfYC3cXftA2HzgH6ex7Fcu/KCxJNbcnT0HN+jly9zQ3XtCJAQRyrlxRoT+axK+EAO2u0gZjpLAKu/QeBr5XVIDBmA5BrVvoT1nm5BTmYUyfHxMdJSmbur0uepRHIicTpnCZwRgaLW01VnZzVf8vxezMc4Jtf8YH3pWo280JJr7Em0x8+LuJKSx1BgnIGQlkrG2USm+ZTtBECJ050t5rwfe9lYmJaM4IBNulpmSM2p1HkZQNhMsAot6YPr1pzdWqI0lzpGHrO6KDsA98ZrGWht74bJtWJPqPLqLG0Xv6BNwczi/rlEmr09MKGClBdrdrDUrF3MyV5xR4MhjF3VzmG5w5bHi7W/4wA198K1qdO1s//dntisw4GHsH9Ql5d3AIQgPZ5h74w+CFBcMoDg4BTvQ+5eFgv2DZZyshrL/I7VIsYrc66TSMsnGTGoTz36lAZxfGPbBA+Xj09aI9hrXLthViR5IfK1v/h1efXyAfAvy0fe+8s7Dkfn3N1qeCmwdSvy9v/e2dhvghFaI0L6PYgKIC+IZrmU07lUxzN2irRGArkS9+sAMD5A9AkAeDqdcmA6CwAGCPbzwQPQt4WTlB/f98HDj2vpAmCXWjSRKxsnVwLgNJH7+Ym84/FH5c6zT0L5ogC4XGhUjBODM8EuZrCHxGo7q5QCg9/yqybZ6/sgTcNXvI+6Yqv2W3e8B/o+C3unkjNipTXZKNlB4XROIBXvL1797wf72poAUGKDCGrwyogoonFmGtd91cnS6u7Z+Z73/Ip5wetloXp7rWljj/vYf93wIVheCLcmG620adUEoEoN3bZb5WGSyKNUqiiV1751VyQdyeGVm4K7hsCGRnxbA4Y2koxfxH6YKdsyYV0VQjh+hP9vJFDW99UtUaOSWGxwfGms/fWJaydjM+iw70PyFA7+bi7ByYeB+IhKDLhI6rOv+UY6sSNI5e2vShhEnxNMTokG3MpK6xC2zpLB/Qkiy31j0LrPKTnrwyjbHtzqF27avU8hsmmB3yhgdji/vt/f4dBn2nVzjtyZDrH1l/zeb3p6+wHWZgXR1id3xh37ArB9549rv9T+HzjGnvGSl77Wd33uVts99qqxsq8tL+L8tjlmuA9ceAEqR2nGdR8W9XFVyaSO5Z1PPSUHkJWWJU2ImNYHAAJw6lJWK/nTbY9uu676HHPnrMxZWdfdg319h7xSbABvBDMGhnGuXtpIAXB38LV5w+YPl5di/tB72SofdR7x+UlbpbKURKzMsB2f3FMAHBcN+IUEOknmkia1jCFBttq+ALh0dGadXz2PJIYJrpc6BbhV8MvvViJj0c+RilyyzrAGlzMAf6vQAvCFz6s44nfwN+5FGiUyTse6ZrJyOS2g15q8lD/TfVkVjQ6QmW8L0B3NmJNMooeBDfWk5n2oahmP90w6bvM6mVn4JWs7ZgD4G55BMs1eWinAIQ2wMzkv2Fdl+EWNnyzEoqDbSgtR3q2GU4TylCSfzp8Ofy+UkHcJKKyNUq4tWwxCxtdEy7oGUaKOigCu09QVmqWcJJe4Bkaw0lIAwdYuXq/XAa+Xl2JPtrbWqAiuxNeBp7GWz28uLW8ZdKyLYynySL728q/LKy9fMgP80ff9krz0RgNgDD5G94dRlXCwCQGjLxxDAJwkY6lQC226kPx4ShY4LtRO3OULlwmAGwDbCbF6Z8agzQecZadaBvisAJgEYLIGAJMB1gGJNvbc2ldf+GBSoBvfilc8Pf4+OjyPY694n3GkDfuvO+6DeR+RzYQDaplroXAWbkdOiF3PhZ6fLZ7oYsiR3yLL9qrEX8shduPkXm9PXfZWt3/f+/m84PXiOv2VA1Nw3zbdH0ziSwvApclA+4qDtqbP4pow0AeGCNssZNBuRZxIFWfyze/cl6JO5R/QSe4AACAASURBVODopgjzjrTAejf3pF20Xw4AdpOMRspmCx291Rb95T0/HwBmNNsAcBwDBFsOUt2pA955jndlQM/EAm64uX2L5s05YDrx7rK5y+e2x+g7/22Pe9b9+gDMWY+zzffOAoD7AfpmANy//zZn3u7T13/6fn+70N3Zz7n//u7Y/3ueH2Ub25SkcJ0VXsW68+xr376W6Gv/vv37PgcABjCCfBSyTdY0LSsZlSLPPvG4XBtPLhQAz6uiAcDhtXIFComnsZIOgFFGx6XQuLazAmDkAHcBsN7XXQEwtYwSmbTZAbAy6jDIshxRLl4AtBT8ch8A3QgAuLOGYOBdlZlY//i6PUcgGOA505xfADEAYN/cTIl91IFcJbY2tjRBw1r4HBQODLzw1bCUqLPqOA6kxd7/OWcDnCJwzxTLWibZZGMX684PDk4d2LIsEprKTKYodS8sb5nScmOesWbGrXIJcwcAd5/LVc9jF4j3AmCs7eiV5QZduqbSMlNKHqQIZCDv2BhgT8lE8ADnwPRSMsJm5mUAmIEBDv0Asi0A72Itn/8fegD80nt/QT7yo7/YN96s+fzskueupNQHWO8AqwZrvLeaAQbIHXHgK09mkt+fisxzAmB3VWPtrHUsxwNggF26sa7h3OSrG71pIkgLdZHz2mcugbaK5M1hmzpm9o7K0NX+HAPK8UIZ4MeefQK0KDtlUSxM1uAgWPfxHBEeKui8q64hfBC719C9L1t2np12Q46vSqARUYOUA7kMHGmUt+NAul6itU66dbb3NeLlbOGq9tm0AGrZze3Pb7FAHTyAJbj26SvnLpPdbrqOGsYKqhyzbXU0mlHVIAraOFliIunpP5tuLtoNALiOJ/L6vWM5KSLZO7gmSbavke6NAFhznC6aAfaA0ToG2CP97bhlMp8zA+CqYSPUiASTOSYsdd081X8eMADmee/AAPct8Ps+7wOgfQvwAQBvP3w+CACs48x6ENd3/3cFSH39o+/3dQl3cVv/9V0sAPbfD0mDcLHt4MRboNtefe3b13Jnaf++Y2z6HGonXCMAcDFfSJpEkkK2WVTy1COPyCNXji4UAC9qZKFazmWjStQ1QcPQskasMo6Uopp6SP/uXt1qBthNsBoTraYOrH9fj9PkfHIREPcywKMaZY4cAEN7pcV9WwCsCico07oAmOs/Ms2qMvT1ZOM5Q4Ac0/m4WuRUWYIBzg72pB6lXPO6gBdTkIIkL6ejr1GSqjLLJOCoH+tBA1z5JMXaRJVVOBUtywMzKzVxyhes9EtFGeZUKCIp9fX1TEteruxmq8g4B4tUsBkApuydXj4131PX6lpzgA38UnnA9ZLn8zqD0hpGNYF1k8Y7A+1r7RCAkxwoi7UMMPbBOZCYAZC1kk00nzIWOq5aAEyJswXUHABrjrGlECBn2GXmZi6EtQrauyFHLA/cSRUEp9gv3XjM5dpk/GMpi5gM8Ne+9Lmm/S/HBfpHPy0f+tHPbDcWbWsy1ADbdhLoDpg+gK8CwLhJoyiTcpHL4mQqJdjfvGSBZQBg0PYhAPbcCX2g9fH1HOBtJdDnAcDeecPJCIM2NrUFtzzhFYvSdQAYA2gMCTQA8BOPyu1nFABTalKgc6t8pVnjNgtoy80h+7hexv1wA+CYeaPVJeUAUwASMPvnBcDsgcwz3z6ABPm+FoLX3BF1VGyc7Jpc6FW5zJSDLUVvO4sxQ0anGeDWuVzzZvrTAFYNLIjiFjApS0dy76SUu9NCRntHMto/0vIBcDnsuA+2i3a32Q+ij0t16PQXw/4bTma6WNB/myTQXQDcZYDDuox6/O0AMCflAABzUm8AcOsm2ZVChw795x28H4T0s2+B37eA7gPAfZ9jQbPL1nf8XY59ln0vGiBsOgcGv3ok8H33ty8DqK99fYF0lrZaOYZszFHefNRdAj9nPd/N99fy9M56sC2+F6rmHPi26WNKLHQX+eG4iUXxLltf/9nl2AoKNEgIADyfQ9YbyQgz6mwht2/ckMdv3VIAjDQ5dtYHK4Gm6VAnhUYnHs139TxQzUw2qS8IDwPCZwXAkAPrurE9xtLc5jJXNz2ydUmTA9xIoGGAdSJJnFMCDQDczQEGjMTaWVfIpgJzU1HKXYM5H/pqpKKVLpO2O2q1Y8dJTJl1eTyTk/v47UjGVw4kOtyXBcoYFwVzhz1VzCXQWBexvaBkcxMsBBhKrQ/Mc0OZIJw/XboUaFZQlFmNXLzCnIrKqiRjaZ9RkpLt1FzbWMo8XzLL6vbHEJASCCLXmHM1HaOYZgiAyZQtytyFqZQgZFAzmOMfA9rmHo1zZB6wXl+3TPKq9Yr2c8tvdqm3mY2tA8BsO1MI0BDL8n85BriEGV8qNGhE8It28fnUzMKcwXUJNJra2wTtOxplDQPs10rlgwGONw0AfvFHPi0v/vAnNy6YV5tcGYu4jauuySs3TtJ0ibYOb4O1A0g8NBnqXM0WUszmdIIm+wtQGNgcaHJ+ax6A/z8oANy3iEQHCuUZfu5NzuFCJUqe69GNlDTXvjIHOGYEMUpTOV5MzQQLLtC41lpzgM0EqwHBXq+Lberg680rgY4RRaIEGnkdNQc2mhYYBmROw3YG5f37mdmB999tAbAXGt/mPPP5Qk02EMyxVy1jtt59PPwdSKCXt9MgWAdfZYF9Em9zkXYDwASQo7GczCP51t0TGe1dk/3D6zLFc4HftBwtD9K0C3YsHnUw9q0LcP1c131+FgCs7vPrc4AfFABmzi+C2DTcUPCrW2tuoifSpjDsAn7De943hvWNz5s+71tA9wGkvs9DQ8ZN57Husz6Avs0xz7PPRQOEvnPB3LjOo6DPw0A/32x96T4cakl4OgxXIa9vi1WHH69G3t2G/bFw2/S5rwv62mnbz/vv78WC4OUxu1WUdIG5g+PwleukHVMULjrAAx8KXCMA8Gw2k1ECI6GIZqhgf5+5ffsUACboN0DiAdbu3LGqfcL5hOs4lDGNYQnVVvHg+0FdVMwfmnNp60/3f0DQviqZ27pq/vUUGidYXIGEeTd0k27mNpvHdT7yPhWYYG0LgE0K7UJrbS/9x+cfNW/hJEzJszHBFlhP6komUSIJ5vL7Mymmc4JdMMDRwb6UI20bX/tq+9pa3wAYghocNUySS9wYODkjUM4+jjVKEgvWM/gN3BMcKhllJLkctMLMyf/PfFY71rrnOwwWnSaD4GSsDCtLH9n5LyiB1pxtAkiXaFP53c7r7Be83tNBXH9uQcx1wa/jCTD3mfnO+Pl7DnB4PZ6frLnXapnVSLPLOf/vgYEmv9faG+eP38c4rssRq0eNa6sLSceQmOs96AJg/N0HgKsyka9+6fOXzwB/8Ic/LR/8oS0B8NZTGFQLqztAc0M3AGA6leUl5RUAwfg/6mvBAMsfGNyEywTALoH2iUTlHJDsFrp4R+8MWDiN2tggGki/NzHA6wFwmwPcylI0Mb6NfnNEeRPnACMIcEkAWBN/d5JAN6XGzl9BjPdwVwC8LIHW6+lOyBzcTAbtiwB3Y99FAu2/E4/GMisT+fq37ks8OZIrV98hx3ieOblqgG3Z6IFLs0sBwF0GOMzh2oYBnucaIAMAdgMsBb/rAgvLufwMbG2p4XwQDFgvQO1ZQPctsPsW0Nteu/e9vvPfFvicdb++6zvrcbb5XiiBNj3QKRdluMxvStBQj4WtKiA25RZ32R+M0Kb94Q+y8fMd5P9nafNN97f1Kz7LkXb7zqrzcEZrFfj19/qez76z6g8A9B1h8+c4T46fadoA4CyJZXH/RK4fHMg7n3hSkqqUpGgZ4AcJgMskoryTazrmVjq7p/MTgBHfBwNt7KHPIZDKngUA83zNnMgBcGtupuvHpmznKQB8X5K0liTGc3BCB2gywDTBAoOqzK2qY1GJgStQJZAslzcEaI1a0FKfvI5sAhAMQy2bi3D1Kdbu05nE07mki1ISq6pSpJHUo5HI3kQqqJzCagcGSJ0BxvrGHE6sIygY1msWmZeL1tQMjC7+ITBhn48m+A2Vo7vEqgGU8Ani2LVewdbtvyEjzJER5ZsQTGnWR7G5dquqE0EZB9xa7tiZLFPfBT+96hntAuAG/BqxBfZ2UxCYLDfWqFAdwEStVFdxPvtGLmCKztJUK9x4zrKXPQqCDT4mLMm0kUAcMNTKdqsLNrYmB9hdvkMJNM8rfjgA8Is/+Cn54A98+pyjUchSrIvxbnrfAXD7s90FiQPI8MScRWVpodlC6kVBEAyZCwA1AHDDEludKl/shfW4HoQEuo89wfk3URXrEHSFhfQD7LA1oevztwHAKoGeMQf49rPrGWB2VDJIIQBuXZ7fdC7QUU0nwRyufsi5EETE6PnfuFlfqEs1O6XlVIfBio5j+bqHSvui1snb1h27mOe8Xlynv7oY4yzu3MvY6bw5wAbUdsgDxuQDADyvUnn1W/ckmRzJwdVHlwGwZrsvSa3V6v+NZYA5oNsixxcguwBgjA2LvGTuUpoBBMdkgXWSdNfo1ffEnTl3BYC+kHDFxHlf6b66AQD1KRFosrHl/nx6uhqyc85guy7wz/lzp76+6/nv+vt9Eug+gK45gOu3vuu76PZHfc9Nm1+/+Qa6f+ADe91UBUDdWTEXby/j72u/VS6yq9rD10tdMLxrgKjv/u/af3F8qEzAAAMspJC5xrHM7x3Ltf19+Z6nnl4JgB0E78oAVykUaFZBwECwB0K53rIyjZqKqeAAG/NEsQ5kzdZwW84B1rI/XtxJJbPOAGvbbgLAYmWQugD4viQJJNAOgGuWP1IggxM1XVMDgHWdo+tHP1edl0YwQ+IkAim15gqDDQb4zeD+/J3vEgSPqlr2RyPmok7h2QMJ8t5ISpZnauveMqBhJFALppVdbGTZdg408MxqqQDCTGqMZ4mpVQJpekRJdJ1EUid41ZJGeAVAw/HSqtDzXqNQUedwFYKzpSlfhxQbDH7F0k5Nji3VYp7Pq4ERSNDhzObpTQrENcjAw5VeUXe5vJKPu/78Nqy1AVT+DdVfUAVj1bMUYg9XnYb4A8DXGWCUd80gIbdTxDng2XLSztc8HjjDtWDt7QEFvlrJKAfA/vy7+/OSC/TDBIA/8J5PyAfe/YlTbdg7AHLxuylGvC62DJDimRGbh8GGXrcFjzOorIFlDAglGOY8Fy4KuWANSr2EADhCDbQ41TrAs5nVZ3O9vUkfaZuudYB9oPVIictg+Px38g/9bwzMPrm4JMLBL95Hh8PW1kGzB8MeEJcgYKHIAdQkNGodH1ECnWSpHOdzuXn7HfLo03ekTGqJUwAEbR91GzZR+JIEWvRh5gJ0tQtxn4tyEmEw2d7FGBGps7pQr/oeXJ8hxahQI67GYBbTnc7doPH+puP3Xd9mF2bPAd7WBAZmbbR/WNv+fe0LF2gMqPhe6ALt593nBs3e4RjrVDmAZbaxeUqDaBJKCmy7YfExTlDGopR076q88p1juTet5eqt2yLpRHKa2UFaxOwae8YsV94lXwGN2X0GdUJvZdvd55TjAkozBBI2jBf2xOirrU5cKRUO4PgcDK5vqxhglTmh+LuXbmsBLc5tOtcIMRZuaZqQBV4CwN2u1Vxvd0Gy3V3wNls3So8wfjWWcmezhjvP9+k6ucPx+1ym++avPoC3Xau+efbaTQWAEg7bg7eztNJFAigf9zYFYJBas22ABvv1peAAAD3MGwIIISjGuYYslN+fVWOvs7MXe31tAFp/hwVuWIc2rWGE9ajcODiQFOu4xUKyTFN5sAYjGLXg7br12/LYvrzOo3+ErS2duOBYTyBsgKaRtxopE64VwWACDAZ1ZRu21VKOGo8Zc+PFmq/JweS6VOcffY4xS4YSaJG7d+9KnBSSJDCsnIrUxyLxlAAYrDA8dKgiMiaGozFNjezK65LMIMoqLuYoExpJmo60+kdRUnKOfyXKUcKQSWLZk0TSWS7R8bGM5wsZVYVkXOvjnwJULFZUqgyJsIJ8N2DS26j1iNmHTF7rBla+Fi7TShYpwDQXkRoosGOjHcAGz/JccgDiNJEySaSIYbwZEzTj+FeykTLADERAJYBTW04pYw5tAcmv5iCHz/VJDom25kpjHY62Qd4yMMW8yGUymcjJdCpFqX0Pfa5gZYda0lEm+aLNB171DAFzaE5xoa7MyNO1Mqz4e0T2Wduv+y9c76x6Br0EK59htHOSCOZ7+Org78aQN8hd7wbI4izj+bnbPI6B88O6Knz+PciBoECT/mnq34fCBOsn3vlx+cALHzuVTaM5cJuyaMBgqWHNqlcmtW/4nFbpPTRGFwB7RMKjf8yBdyAcSgoghUCnDUgUz5vTn3xjAHAYeQmjd+ggeKgdSLNzWWfzc94MgCmyEYTy7s+nBMCPPH0HwTiySmWp+cXkfHm9lhvrDrWM2EDCtn4R0xdh7ltg9k1+uy5ANUIFObnWdyMzxpwLdf2jC96G/tvfvzcrGPAjm9pv0/Vh4EUkcZfzw0ALwOTXq7ko7fOqOSabs+B2AcAY1LfdEKctZyccaCF9/ubdhdydR3LlxmMSZXvLABiToRlwhIEnrwsYDvZhm785ALBw0siydIkBXjkuPmAA3KcApYvlBW5940vfTzMqveFLfePTruNP3/m9GT7fRYLMQJs5buwSyNhWgr0+vH62sDzX2hsegr4Ay679B0zJJgvBiwwAnKVvLkk+Td67anztHqsJrHXKP57lN8/3HWNMm3u4DICfuPUOuXl4KBnIgnxhrsERzZe4rjTgtysAVsxmwU6rB9uU9bFUKf+NpkxPJAz+4u9QOq2ISoH6+QCwV6Ro1yQEwDFY8hAAQwK9kCQGgIILtLY424OO0Lpm19i8gi4o1GAoJTXmqUkLgJGDHceSRzCEgot0wuBDcu++RK/flUdGmWRVLqmubK0qB8JCmjqRQ5qNAL6V12nuPdIbfWCn0k+9MRAQV5VUJFVSSp7mUsaFGmaa8zXWdBXaDqC8Fp7bTGqZJZEUAMFYM6YAo5EcoGxmZwIJ8QZBtd3XJemvnSjKYGnOt3ZArL8I9mjepaTZyfyEFVkAkLEmRRkmZUsTrV7SOF+fJtIoYbZcYpyHqwjIAKNdAIBNXbAOALvKwYmW0FdEr82k6yZf9jnZ8YivrcLrb8aAJGlSOnl+bhCGemQBAUGpuJn8PpQA+MXnPi4vPv/x1inqrLMiJZzbA2AULT/rFg5SbEw8UKZBZx6DgeDGIOMhAMBYQFJ/b5LnNnfDBh2LALsRQAiAeY2WA72aAVbgg0n03vSe3Hz8EXnsmScwRpH1xEM3guzEXaDpqtuW7cGDNycAW7/1LSB3XcD2TfB9xycArkvm2FBMRFYfqRmJxEnEmmyNI9YKfSfFLefVfdr3OdAFdWDP2o/D7yUwPPIBdIvzywGAg+sNr8fbY931wShteVsjt13LDFvQYUsJNCbbLFpoKa/xoXz7uJS7s1j2jt4h0XhfFrnV0YNM+i0KgGczLEY0appmcGI0BphOkT42egCDU8rSLdtVAt3notxnYrVNnw/36RtfNh2fDMyO49euAGbX638Y9j/rVH/qewyobpawbzm0Bkb2ZzPz2/Z3+hjwvvmpr/9s2p/Au2f+6Pv9i+4//nz64tcD+L6OWTU+hM90X/vsdv5a6idU+DkDDGIFMtzb16/TDAucZVUWAldiSjdzlA/ExKlz4LYAmPVsjT/w9ZpKopV8aRUSy1JX/CZG9QU8YQIA7CZQ3i+a4MwmBhhO2Ao3WgbYSI2GAQZLGhsDHM0MAJc0NwKb62CFa2iuSUxabaxjVKWszJBFExmN9iVG/V8wf/fv8VRzsH5Jyrq+e2j71+9J9c1vyq00UgAcgZwAqMZvgX3V1Jk8KqVKWmDHEkzO/Bqw44qV8nEFmFr2CPKKUop0JlWMUkB2HWSCVYpcAmQnqcwjkZOqkmksMgMAhToS9YHhUB2PCL5Xgd5u3wzZT4I4Wg0hLK/u3FhrEkwmSGfKmJeO5wRGXmCAcQFQeGFeVwAcS24eQOv6X/h+GyTRur38Z+lDfv5cTwYlK3lffR1hSs0WAEOCrY7WaANXq/G6zSTOnw1ncLtqBQhfW6duOHTb7zPA4CWtiIR5WLLpnjKgWfIPSRmk5z8hH3r+50+NR5sHsCAHcEsGWPX3m0Fwt3P4STIDwhbfGPBcy++DC26aM8C+1A+BMh/EOJX5BUqg0Uldst0YX4UubKxfq054PG+Xw/jfPQAYrse4zrvTe3LrjtYBdgCcI+qEHA0LDpDxZrBKR2zWqrOI1bYT0S4L2HDiWff7fcdXtUYYQW1zbRglPEeA5bxtwFwJtN8p46j2SJt/XyUsu2yuEGhyPTzivqIk0KrfOc1+dNQAHcaxPYaFUnZQQGLIlTpXU4t0X+7ORF6fRpLs35Bk71DmC83v8kE8otzrrSWBns+nKoHOAILVDMuNSGxEsCb3hj4fAO5bgML9cdPW9/zt0nd90bXLMXwhsssxhn13aYGLlUFf5PjN+SdIj9qmFfqer74yT5iDN4HwvuNvc87n2SdcTDcAzxgpD8778cKxoqu8Oc9vnuu7lLtZFQ0OjcoAOwC+eXAgj1y7JnsAJEXJUji4jkYC/QAAsANwB0hk7KxcESXLOoMpkxgYPuH9HAAqkIWeDwBrBWL2Y2s0MJ8A3brGi+Xu3dclTirKnZcB8FySuGqqhFAdCBlyU2Ko4jyE4DTn4CqRukplnOzLZHxEAFwWC6mn96k2LJJMoiyTyWhP9rGu/vZ3pHjtNTksZzIu55LBlgoAjGAbst0WAIMBdmbT6Vjt95WW5bE6s77GcQBc4ZqShdSRpr7R1ZmvqkqhI3KSygJScxGZ4jWOJEe9YMq2kXY05hq4MapaqnShjH73GfDngEpUSsaV7V2UhRIuEkuWjVXinOeyKOYWqIUfEKypde1Ehh9lhaxv8D521m3+jPG7AROMgDkD53bfVwNgpNapiWgYKEfqabslEoNVhyzciToDsfAW8nMKAXB7njEZbOzv5wdDWrZZqkH9ZvwOAHAzjpD4SeVrf/G5y3eBfvGFT8gHXzidA9w7AFtkZ10aueKP1RJMB6xnYTF8cAkHR9aAY/4kLNiXzcSZmfwQAGBefcAAe3v6w1zlVijaBkYvg+Qdzh/AVQwwgENq64970xO59fgjzAEGAIYBkjPAXDqbBFpfbRFNw4DdABjzBXbY4DK6aevrf1ortY1W8uo6ZbN2OL3N58bIoQYg1m19C6C6gEx9+zywcID0QXDVs3L2NrCLOWM+sOYgnV3FEZ4HAl9JDfOySIp4ItMqk7t5KtHkmkyu3BQ+GpBoMTeH3pl0g9Y+gaARjCbaxl8VKOsuxJYiqg9BDjAAMCeyFQDY87uW790yEG6DW6vvcB+AhQnGm3XjEukCA1xv1nZ5Y897t/G/71z7xv++/Td9ftoBf5ejrd530/gPkAIX4E3zR9/z++DPePmI3fnF55aGxelRYFz0+UUAZlbLWoMZWA/WjRHT0Wgkt6/fkMPRpAHAWDeRAcYCf0cAjPVPk0tOMKuGWACO6rbrzFen3jLOmb7L+F7LijXlBU0ZsJkBdgCMudFIjXMC4IYx5HyvIJhglEsSpGhpkJ95dfVIJtmR7O9dVQC8yGV/jOuvZA7JbxRLlqQygqz7W9+UxTdekWvVQiblXCZ1Tk4WijmuOaPMbC1VAn0aAKt7Owgev0dY6+n5GQMc4eSw/sD6QP1xSHABZJsyRUtVIec30brDKA8aVZLXleSA++N9qeNRWxrJ1rMh2+ttEqoheI+llnkxlxjgH7JrrvPNHAugOk3U/8OqvsCjBkaXJKXi2vx3lP5bxwDTKNeMrxxH4LtkbWH+ZmRWFwCrswaIXE2B0/vZ6gT0uQR4AFOrABjKBRpkGUNNdaW7Njs+sQdazzeWPC8aAIzzQx44P7PrbIJkHljw43jw4GEBwB9418fl/e/8+PnGK7KvRr2u2XOTRC2uNGJzni3smHFVSobubgMejuNSKPyfduiWA3xZDLAnr/uEEUaUyFDCZMMYYF5bJwd4IwCu1Vo+yWIBAL7+2E258fgjUuC+IHpXqdFDu0j2+rg+WEpTp2vdPehbgPRJlPvubd8CdvPnoUS075dWf953fX1HjeLRxhyyTQsgDn2UwK8HkGc9v+592B4E9xhfLdWsg4uxmkBsswHMIo8FIHYR7Uk5OpRpNZH44IZcv3lHCsEArFl+yPGvJTdjDJ30NG3Ah/rTkwjHg4fcBGuxmFGqD/bXTTKieFO/XgbA9FDYsPU9n6kx7Ns+/9vc9we5jwcMtz3/ywYYD7ItLudY55u/z3uOffPDeY/X/f6uILiv/2xa/2CBv0D64m4x6F2bYOP+rjDqggCflwAkw8V7dyHfN/7sevJ9AHgiIndu3ZKr433JQBjAEbjUhT6ZzU4ZnlVBVJzjKoCidXCXAXBTJg/iJgJivcIuy0fQjvdhimSSUF0jtuZZXB9631gpgd4NAIMZ1txcNUFlX66VzcPaBK9oq4g8I1iVseyPr8nB/g2J6gmDCOkIQFVNHmH8NUpGMgYhcfe7Un3nNZlMX5f9ciZ7kEEjKhAnUlI2nnF9DoStub1WpsjYMAR/EcyAiSwYTBKZBoA1lxhtY/nKgGKsSKQKR2excV2UoYNxzSCHRq4yVhEVc8BnyFseX+G5hAxwl/ENCZVuX5gtploGid4rYFEV8KI6hANV7RNqZIWUzdFYfVpytIcFAtYB4FBlEWIIX9uMTcG1EgDTzVvXTwTADRNsLt80xh1JHWu+uR+/IeGQt+t8iCtSlx5YBcAINvj+HgDyOtuOX9QpezkNQOtjJw8HA/yBf++T8oHvQx3gc2yNA/T6VdjmCcxrh/VPouFC1qUAaVlKOiskhWNc4KXlN+1hAMDQ/68bVB0Ac4C0yEg3B9g7+koGuC4FOdRYON+bT+Xw5pFcuXVVZsVMalDDUsn0+EQHM2OAGSAIQAzKr2za+gBYmw+E/wAAIABJREFU3wKgrzf1HX/z58tAoQt2+n47HMzO8t1V3wEA3rRt7P8Y4DmAbfv8LLPd4fVvD4D9ajpAeE2gqq//9LVrmS84cZ5UmcjkmszqfZG9a/Lo7WdoYvF2AMAJHaD1n0aHW8frps5y0/7nA8BcQGzYMK9tqiPYd/92/bzv+d/4bFkO1mWOX7te/5t///65e5dr3KV/nOV3+8oY9v3+LvMfpuS5Gtiu3S46ANDXRl0AHwJh/N/dX3GeDOQHRln4+6JN9PoAcFwU8tQjj8j1vUPCONR9BagDe4myL7sCYLjermOAKZHtAcAoz+MAWPOr9Y64ssnLY8LoQ+f00AU6AMDEOQDjoQTaXaBDCfR9dYGOc5VGu+mVs7+VAWA7bwUwqdQFTJf2ZH98Qw72bkgkE5nnCyllSgk0gAyIv3GayQHK6RRTiY+/I9NX/p1cyadyWC4MAEPtFcsC8liQV2UpYKFZ0ofSYA9sq7IsG48aAEwgTPbYTo6gSplrbJRAa2Kf+qqQXYdHCqTQmtcKtpmAFDV6o0zuotpEoms4Z1o5Bwclq7rrRH8G8AsAwJo7q7WAaWqH+14gIKApXHxOyoWqDpJIxmPIvyu6RMfJeCMDHBJ+IY5wsLo/GvPcVwFgwE31+PAkPWOCDQij1cHke9CFAR2W3LLgDa5rDQDWcU8l0MDxzXkajvGa2GFqHo/tx7Pc6YcGAL/4I78g+Nfd9EIZPlgp1SSm31AGZ1OZG3a6yuuIdVykgxMJIzLsXCYpiPJS8tfvycjzf89tgoVOn8l8sZD5bMaanHy24IZmLnXonbQDB1udJoK6l2BcYdlOS2/eUB2c3LY9fGBOTk6Mhaq0YHenILSX8WIHskGu+8Axo4Gub5asX0E0alHJspTxJJPvzk7k4OqB7F/dl/szWN2rVGQyxgPS5gC4QZgPGqtllm3j903Au0Z4/fh+Xt1XmDRs8jBmqSdXdK9g+/oWKH0LnM0LBKs/t8SKLu+xuX0qUQn4egl0X/t3I/Ped3YHwJuk0O0d2fX+740zWVS13J/XUk+uyv1iIvXoity685yU0YgRY2yQSoc5wFwkcLDVAZtCHyur5q/6KNtUaOoKzNKqBqq1hEWnDBIXcM1ioi2DRD8TD1Lpj/HvXcsggQFWAIwSCss5wM2zaSaDvCMNENb70zh4dkZpH2nGo9HaMkOcOC+5DMtuz5+Wjwtnp1Ozld3v7vv+t/ePdZ/3vd8HIN76n7+1AXDf+Ns3/m2af5inyCSu9W3YV8eYQ8KGOtp95mBn6Z8hsPX5xhe2YW3QboUL7NcXgDvL72/6DqSvBDpejohtAcUQwJ1INF/I04/cluuHB5KBoYwjLWlDAEz3yKW83PMywF0ArKBXJdAOgMMcYM5bzRoQCtREyyBZXVkNIFi+sIFSBSa63mzvBYCWVrv1PqDHdvmv9ik1wVoNgJME5lHaumocpSCS860fhwaqmVQlnKAnsr930wDwWGaLhSQTlM8BU1xLuSgJ+MZZKuO6kHhxV+5+5S/loJjK1QK1gHPNFYXyAaZZyMEtugCYVyNIjCIAnmiKDtMdm1xJNaDi2cZZMydCTeYlnfSrenHEJwC+zhjbOrqIU/luFcsi1nxk9iHUxQVoTbUcEEEbkD0k3lxrmkTcDNRYAogGt3pvxExpAYCpnjCZPdhfqOXg8TGaQDIdySyHE7f+Ns7XyzBp0N9qIwe5vyEO8lq+e3t7zX2jmZfLyamaQxlJzYhm32jMSlsGOInGUpQWuIrVtRrXjXMHQ92QKh6kw/MTPJC47rJU2T/vE42vNB8a58iSSBZc8LVcQ/bRFTqSr738OXnlS59rjnrtjshIL+vMW/Tf/GM83mffFlOR17/Wfv+lH/tl+cj7PtvmVLG+sxbuBn0PIIvGRYNicxZ2kqkEFFJmNPB5Xv0m86HGTQjdfJsO4Jd1miWDbKOY5VLNcymnc6lz1BvD40qvcR0smpvfXqu7RfMRQjRqsZDFdC5zJHQzdwCxHLNSX+SUUKBeLzozTWMgWQRYxeIZgx1jP5aIYtGfitE8fKYSjxL/qxeSVzieSDYaSTIayWIRy8kMDxBqqmkuAqOukOu4vp8ueGoVjxtBFzlILRDZyRBJ03yJZJSw7lg6Ugdkykh441qmFI9x21HcNfDs/ea83+xb4DZ8ljnJ903Y3c/bh/q8Z/ZwfL9vAbXrAuyBX2VodrfrwdEv0ddhSIFhOjuQ12ep1OMb8ujT75Ey3ZNFiSlZc4WR8uAmWJg8PWLJgRd1/Fi9YfmVte5WvM/nB5Meh4pwYaGRW0baGf22CL8tSjiRWL1APHNwcXRnRL1X1qNtQaEOkRWV7uHixicWGGTAGIOOjmmkZQ1iU7Qwv93+VZB3teUWODYHUWqMDbhOvGJc8r+9Pbwdwtddb5+P3w/iOLscQ+cfvc9v9Osu5/0g9u0bHx7Eb1zYMU6pGi7sl1Ye2GWoF/mrfeM7TGM2bX33Fzl3m/o91i0stFJrsCh8DcfPbduAZS49bWsFA9wAiEBG7OtKZca2ryPfGqhWNDTCWB6mumWVyKhCqZtEnnvyCdlLUsmnJyQxapSIZHB92ZiqC4DDAMYqcOwBOK6JHXAx6KbzQDs/aE6wzh/GtFlA1evLoi/omlH3dVDqAdnw+E5IYf7AER00lXimsBa3Gqv37n1XxhMYHRWSl3dF6vuSZDBHnUtdLSSpsyZPlPXnIwc9OA5W0mNZzBEn2JOrB7dkf+86JdFlofOi16ynhLlxeUbAupasziWb35P8269K8vrXZU9y2eO6FJJpNX/DehprVB23bZ0KsGveInv7ynBy1uX5Qfbc3GURqsS0vRoDr0bSZLnCJud2My1vf3LHdSZ5HcmxFGqSlaRSombwKGNuL8yseC/0Jpia08/TJMYV2rZWIAk3ZQJhBc+LAp/p+h6niTkegRc+AyyDqVfXUGNsG18rIL0R7QPG2pn/9jPcdZxJNkqIebA+wHiDoBM9U+Zz2WfN5natU7CptHckFRS4ZnRlhII7mvt4UMwXyqwT8OvaAv2QDC8DN/pND9rwecKyjjgDEulcImImNdz18YAxBTL0lbz68q/Jq1+8ZAD80ff9snz0vZ81lhIPbi54IMFKUAZhLULbbURBDGDGPRLQvoE1pPiXZTQ+MbSd7dSxAICLSvJ5IfXJnAk1KHiOf3wG7ByddveJQju0Hg1KYQDg2dSLOetN0ryHtsyGJ517EjvtzK3wtkaIrGMWKJqthbMBTOmuJiiMnksV5QTCUVZLMoJN+kim81Sms4L70NkNBcKR+A5ZN1hfc4Gm17DZ00eIElaFLuARQaQ9vLDjQ16BB4JKGAJgDBo+yXi+tplGqXB8YwS67/7tyrAiSrvtpvfVo4HbHuVy9+tbIPUtgPr2v/CrO2cO/9L5YMJDQMiihnW6L/dmqZR71+XWk98rRXYouSlEEphoIIJsTC8BMHQaTc6QRXvXuF93Fy8MjtEg4zQAZuTenRndjGSVU+MDA8BgfrVEwhIAJntt46DJjDARh6x/EyQLjN/8mcRrX//ZtX/0Bbh2Pf7Dvn+fhPaiz/+i7+9Fnz8dGy9pa9YFF/j7feNzXxmvvueLpjO+OFtxHX0ArpHYbtsGNv77Oi6UQOvCuA3i+U+E41dfAGDTaXHlQlBZSQniAGsel8MiF7QWmZSR7EexPPfEU7KfJZKfzGSUgbFE4FWlxq7s8fMNX/varwGldq1tKpsCPKxPaXKFsyS4tc2qP3j7OKFEAMHvW06uXY/XivXj+2GWAHCNQLJJoTcCYJRByg0Ao6YvFvXYE3JhY/Iw7xEA78liHkkS7cvhwU3Z37tG4yQl/PwcPZcYC2+r2iCJpHUh42omi299VeRbr8i4PJZ9gEAGCGC8lKohcrN5Tm+7TgX+UAIHLK6u9xRo632DhJcMKm5mkxOsmiBMiWjzBjCbC7XXfsal7pnPyInUchyjVnAqC/STLJMqRlB6xEBEy77a2pnS1pqS+lDyXDD4ANZZmVL0bypWK3XBZk1lKEg9VFO6QZU2gkvcYSaNfuAAmP2UAaY2zQBGtzDzQk7xBM8haicnMd2nWfpoUciBVYEpYboVCx2wcV54NtQpXavEoF+RDOAzpBvXWnNahVnOtapNlogDT3lg3eM2AOCxek0RRrA+5bm17LZ/v5ZXX/7VywfAL/3QL8hHf+SX2HhMFq8LUvtedLoZCCxiiYWXWmc/GAlUKLPRQVTB25IMsDsagq1FgW4DwPU8l7ioCIAB0L2e2C4A2AcoPu4s8gzDGtTsVNTJhTgGNgx0ZSk1wC/Ov9ScGIDSolLmFwW70fnTEaJAKSMix9N4MwAuUVwaFgQtACYDDLYcdeQAAGmik7Lm72hk58aBdB0A1oHEeKadAHDfBN83gQ8AePPz07fA7Wv/bdc1Z95vRwCsNfEokpEq2ZPjPJV8dF2uPvZOifeuS25lLt7qADilayKY4IABNjOScBHpZiWQxGFMBsPDySpwc1+1aDvz/TznF/v65zkP96b7+mUD4L7x9aFv0Lc4AO4LEPcB4L79+wBk+HyeCgKSBtpt/ca8xwDkhuslMlfmEt0dJxxQuEJvm34aAmCUvFEZtAo+QYCAAcZacCKRPH/nSTkYpVLOFoLUX8ozMzjftqktlwmACaKgGgwAsLaJ3p/NALjNGT4XAC4LSeoJDbBAkgD8RgTC+rvQUiLXN58j5Q8A+LrsTa6SHAIA1r6pSWsqdD0NgA+TUqav/ZVU3/iqZPm9BgDD/Am1chV8t8BX+4WueR3sNqxvU+PWpc3oviYh9lzXJSZa29QBrzPUDoix7JhADVDXkkeRzCFLjiNZJInkUIYmUHkCDyE/WY2y2DJWpzgEwACsYDPBbFMR1gHAJQAw2gkS6zTiY8dnpYRovY1geT6uA2AvRQQATJzhpB5zaNV1eTLKCORxPpAgg1yjCW5Zyl5T+rQmwAUIdsm1A2DtX8sAuDmjXPuDK8kcAIMNJmi257upBWwMuHKCNSt5OADmPo28236hKuSVl39NXnn5880QcCkS6A+95xPy4vd9khGHdDKWZJIRpKGBuSgzNgGldRiZQMwlweCnC7Btt0ZjHgyieqMLkwy6RmCFURDdxxIp84oMcDVbMOoBEOwyZ3Yyb2uTyPGGnpEB9kHRJ48uAGYBbMgBDACztCk6oo3CaKMF2fRc6riUbJJJNo41NyBK5N6xbATA6HgIFmKgSCIIRcEKqXM0chtmVcFjAWgD/IL9Za0xRpNKqWp98BqjpSCP4kEAYK/Tuu39HwDw2xsAL8Ub44kcF5nk2ZFMbj4t42uPkgFmYYM6Z9AHEX9Kb95SDHAkcGM+BYAhhbbJ1scfB8CxOTc6APbnr7tgvmiA+qYHYNsOXLbfZQPgi76/OzZP/+5WfqX/ixfzjYuWQfcB2L77d5b9NzHAIcBepYIhK7OBQe5rdTA74XG7v9E1yQrHKa4pdygB2AXAujg3OSzMfwGC64h5pgDAR3tjMlpponWA4eVCwBHU5u2e/xvFADtzrqWTVPLKdaQpkNYDYJRRVBUTODvsx2CyAY2NEmiwj9VYywaR/XUJtNZnBdMLAAy5swPgyfiQ7+PcwOBqmaf1APhKWsnsG3/dAOA9gFgQRQKlJUocBoqmpTJHCoJdYq25rbpo1/fV2wOglICuAb7amfk3TLOsnnDzHj9rezVcwfW76k4NIDxDjjIM6qDwilMpEDFJIYnG+Zo8Xal4yosb5hNlhCqV1bv5GUExGOAS+c+1li5KgVsMgCACE2znYYCxdkIe8cF4JAcIQWhUQiKYbMG0Gwa5SIuyfGgCVsuV98owYICJFdYA4Nhzm5HqRb+CWioCEpNDbwDATBEzAEzvkg4A1ioolbyCOsCXDYA/+PzPyY89/zOU6wIA71+9IpMrB+oCA7CGdkIB8Txvijqj4ySJa/T7hsrVn69asKmZwtkAMB5CAGCZLpgHDBDsAJhgcUcA7MDfI5t4VrRupzLAeQ6QCRc8fdh00NIcYb+2RTlnu6INR3sjMsAIAeHxuXe/JgBG0vwqCXQIgGFmoHbmGhSAUUAhhcRpSgCMc1JA2uZNq4RyAMDb9c6L36uPwe1bIPXtf+FXsCMDzHT9CmYNKHk0klk9lnm8L8nhbbnyyJNS1OrQiOkuggw6AMDhpLZqcbc8sZyWSD8MEug8Rx1BywGGkoMTMrwWfPLn8ka1SWZOgnHFATDqJG4CoRcNUPv654X3v0v8AYKnHcDDgzj1i76/D+IcNx5jl/HjAZzcJvD4AA7fe4i+52fT+N6Vw676sYah6aSGcK2CHSxY3nuiK7/AsLwuoO343f97mSSChE7NbjBDu7Q/vSG46Fc1GyWcHQk00+EWuTx75wm5friP3D5UnZcSfjHjVM2LHgIA7GtHB8DOAPYCYCCMxlhL2cfNAPhYkmxOF2isWQGAI6g4wQA3Oba4oZD9wmAqk6rIJE0O5GD/qozH+43pFBhcvaXrAfB+lC9JoCeYy1BrtsTaHGazWCdbWmWnzi/OJ83Qv5QhBgFLhti+BwKIebmWO9zIlDt/tznDXkfYBu0I6XN+bCvlA0VpDQBcywwuz2kqeRpLhWoKSPckaI8lgieHmXNpn1fPkBxpmQhiYMo2/w/iGea6KwOcYb4P8r+XgyzK9J6FAYZ6Ll8s5Mp4LEeSSV2ULPMEALwYax4uADBLQ9nzydJTtgFLrALA4aMOltifXZXwLwNgf6ZXMcBMASg1Z1jz0lUires2va9wi3v1Lz4nr7z8683PXgoD/OJzPys/9tRPyRx13VKR/cMDGR/sU7cdZwml0aDuFUq1OnRPEt9uAG338k7gUhAYb2njbs4BpgMzMF4AgOEOTYba5MkPkgGmGAVSaBJTscwhvza9vN5YTRjXh9Hq7MLMJi5N/qxMD+zYEQW7d7+S6aw8BYDpZIhQF6J01NDXlE3ow6z+kTQNQDQJuYOQVjSTmeVx0ESnm0sdguPdc4D7AFhfBHtggN/GDDCelwRdvJA0TqWqE9YDntYTKce35OYTzxMAw4FgCQBjTEAUuon8ri8k7yPMKoB8+QC4akojOPurABg+e62BB8cVAwow5wsBsJsShgvPNxIUvZG/tesccxH7XzYI7gNQF3HND/SYlwyA+dxcYhDjQTw/m4Iwq4BpOBaqmmaXO6qmS+s2d4lWVZ8zcvptjGM0y9ny97sAWPMXjaGjyQ9SxyIpp1N55s4TcuvoikRkPfOHBgB3JepeR/hsADhi5ZIWAEONqI2JuRTbvfswwcL6ESmN9/GOJGkuSbKQGi6/ZWoMsOfZ2rxDBhitN6EDdJYeEgCPRmNx4zOQLiUR1XoAvCcLAuD4O19nDjAY4JrOyQoa3cXb18vO3DqjixKfQHAhANb1NRhiACqtQ7yOAVZCqK0XrN9r6wijTBLW8gjlkLQCgGVurcgiimSaJjJPYimSVOAaXSMfWFKa5GpVFuu/zL9Wcy/UGaaprwV8QgAMxRYYYPcuQQmssP+fhwHGmiifL+TaeCJXJaP6dV6XUk5SmU/AZmvda833VR8nCtXteQMAhglW+H44nzVeYia7JpttJrr+PTLxGEPW5ABTEg68CF/fFQAYd/DrL39OXr1sAPyh5z4mP/Hs3zHrdkQg1MEYjZVOMhnv78nk8EBGexMCLi94jCjQLpsmqZvLmBkFaJmjxakE9lO/g6gC1sIwWJsXZIDxDwAYnRnsCAfgHSTQpycol2GosUGBIqZenojRKT1Ll17Q0CqDM1tCl2Zz52oA8P1jMMB5Y4JFRht5C2aC5TkCeEgRNdKUP3RmLT9FS/VU87Gx6YSj5lv47noA7DzxxZpgDQB489PRF0DoW+D27b/Ls3mmfXdcwCKoBjlaliZSYJBMDuSkmsg0PpI7z7xb5ijUrt7GLQP8FgLAUNSoC3REE6yMLtAa6FLTO918MsL4QEM+mEpgvLF4ljMI7dhjJhpcAFzc1tc/L+6XL//IZI4u+TQeBIC63EvYEv08gJN+I9j7vvvT9/mmy2TgPdRz9rRJNwjIAGCPC/XGQ9r6C99Zdx4+Lq0CwJQs7/AEaZpbywDr/WzBOAAwFv/FyYk8dftxece1Iy2NVC6kWOQ0DL1sBtjXvz5uOwCGq3C/BBoAWEcglUC37bkEgMdIiwMAhgs0GGC4QKOyS0Emk/fPJhjtTqwHJJGMRCoA3kxG2YHs7x9Jlo4UuMJ/AkZRxWYADAZ4/s2/aUywXAINYMR71clsdICqJ+UfggRS0KvrWpdN1xKB4m8ArgPhVgKt6yM39nL20UZt5MTS9RpMKeZUlBpV92LNl0WJpERmcSJTAaBMpIhQOxo50eMGlPM8AYCxD3OAKymC0kA0xC1RcqqSDAww5nvLAYaJVRjIP08OMGjmelHI9fFErlcZajLKtCpkMY7leA/ybXWIxhphBC8he5jDOctdoH0s7AajugE0r2qB0rA8b6iDgUhWAGD25QAAe8UcHS8QyNfKP1//i8/L1x8GAPyRFz5BoAYQdXLvvtw9vi/TfCrpeCR7Vw/l6OZ1Obx2VaLJmDJcLFxdorHtfESA2DCmVkTaALB+ZkduHobgl8wFmjV6AwBMI6wolgxRm6J1SdzGBTocoPSXTUrJZF9z3QtYX6rkkXtLJ1l9BUid7I25yGUMhQnsKE+UyfGJMsB4SFJYllsZJAxMuHbIVFRSrU7PePj5wBsA3jvcN2kInPnUbh15v+pabTXMdIjU029ygP1KID3dfuubgPs+Hxjgty8DjAEUJg8Ido3gZo6ocLov0zKTYzmU289+n+TRnsDghCUD4KrOHCkWImIesPevN6cEupIiX/D5BfjF85qhXICDXyt1hGvjYo+BNixmFABzcrforC+gukAYypCL3N7OAJhtfskgeBcAdZH94uzHvjwAzFnxgn++7/7s+jkZmKCMirM5/gpvAU0BbOufh3+jXue2DCzbjwRkO4d153tniFzZ171eLoq3vAeYC2irA4UllIAdAKzST5HFybE8eftxefT6VYHzb2IAeDIZ0aX5MiXQ3fVlkzNqVUU2S6ANAFNe6mlxDogDBngMA6eFMsAAwCl8fXKp6gVvoNeJdTNKGCxKPZII6Ud1C4AP9o+4RsU5Y+45CwCGCVY3B9hdoEGeoX4wVZyNUtFHDg0A5Czz5Aa0+qpAGAHgWtKxAtwWwHdAbrBmX2aXtT4wOoimHKliVFWWmhOMXNcCAFhiOa5rmQvY4UzKNJUoHSsQBoCG0pIpXMj9TVg/NzfFA8uOmQQ6rcHIJqxFjWU8TaIQwAnSEDYxwKqgaMsgAQBHi5IA+GaVMf1zXuQyG0VyvB/JPBXK/PEcpBXqArejcqNarVHfeXkcDMeDsH96ygUdy+36oAzm+xsYYJZMKs0kLFjHKCop5TUC4Es2wXrxhY/LS89/gpIRgLHF7ITlgY5nx2R+p1Uu6f5E7jzzpESTkUzzuUwO9qWyHISzT3jL3wxlMc4E4z3kxgG8nhUAJ4uyyQGGFMAl0FwQXgAD7FGfgn7fQKY28FgeBUGwlHLlypW2gLfZuXsLIF+llrGczHKZz+fsJMwDBmuDDoMSMWZmBSYY41KS1Gp7no0oTfe8DZ5DEDHrtPLp28NIF7bdAPC29933u2wAfOkM6q4NeNn778AAkwGItRZguZgznywdH8rducgsuip7N+7I1UeekjliTUXO/o1AEJY7pZUDYI25IAetC4Sb6XRFDhxNIRCUMrdSZyl0YayLOrgv6kDdBpOa38D+NdLKtNQBgarVumvKFliZhNV1gBUA07mdudCFJGlMZgITMY1agtqSHB8hvWJwK9vIAPs59vXvvgX4ZXevh/33dwEP7FedvMiH/Xof7PmZJemDPeiZj3YW+fqb5fnYtv41ErjceThka/26Q0C7Mph9jvEfx3Qg7GMtUux22UIArMdZPh4kz8y3zAv5vne+QFfoBIZPhVYfYP3SDQC8K1EO5xr8v68MEs4HebkshcTcTvOK8TWpERx+XFdWQgKt4MNNimw+WjrXiLVnwWIXNv+w3irMxcyo6vgYgBfpc7jLM6mrY6mjKSXRUQyrpwWdnzW4ioPHUsPIqYSp0kjG2RFBcByNJMsmMh6PJUvHmofLSiuYfzeXQTp+9d9JdvebchDNJS1Qexjy5RH9c5D6tHozpaWZWS1/B5SNAl8CZzfHOmWEVcve3h53XQWQKZ02Bplu1Gawpb2ImjPN6Y0BfBNZxKnMk0wl0VCXAoDHlaVDghlGb0wbAIx7Apk0cnPBAAMAj+KEsmTk5qJPoIrLJgDsz4evJwg33GsIZ1hUMs5LuZknshelZJ/vSSHHB5FEhxNZlAiwxzJCLV+7x465GMiI1N0aeKlJP7U0T/w2n1nvq8EaijQcyx6BllAMRGIPgN8M2UhT4D6jFFRRa0moTiAfv/3Kl/4F//l2KTnAH/meT8mHnvs5yodRgxaAC8zMycmJyDiWuyfHkhzuyZPPPyvJ0b7MFjMyw3gIdtneCgCYRhDM6VXWF5ElsjhJJPv7+wEw1aW0bwDAJ9NCZtDuz3N1104cAKt7HMAwcwKdIUL+AHKyYyyE/cFuB4TT92INv0sArAPeLgzwLvce+w4AeNcWvOT9z7EA6p4pATCirmkkEaTAqB+fHcj9ApKjKzK+9pgcPfKULOBUCHr4rQqAxzEVK6cB8GKpRIJOzAqAXQq9TgI9AOA37rnYBQS/vQGwAZZdGnDH29wHgh92ANzk6W3RDu4K2wXAvsBWCe5qdNgob85A3zZ5grZwV5NTzQnmZ1sywOQamtWL8pjI4fTjsb4pFHgAJotcvuf5Z2WC2rOoJ/+QAOBTElOwZWaCtBMABoCrIrl//77Vl8fkmotUU6ko6J1LlAAczUQiAGGtH8yAQAXwmxEAT0bXtR5wlEmW7ikAzjJlPalMQt6slunk2nZFHeDNANhTdLraBT2ZWI5lAAAgAElEQVSlpv+tUoAaOdR+r831dTDrucHhsVo36VqykUmkjYVtPrNgAMB+SYfomI7Q80RzgvGK2rpS51z7x2Cz40jKKKUJFhhgsKRc8cMpGcHsqpJxkj5QAAwzt71FKTcWsRxEKE9VyUldyH3g/oOx1JmWK3ITLE+bABjWe66eIiEAZp9EICUAwC6xbwJjZwTAULkyNzoAwPrDFqipRF77y8/xn2+XAoBf+t7PyItP/xxpdAwY6NQAwHiAkEx9d3os6ZWJPPWu5yW7ekVmOR4gaObb/LQtxuAlY4Q3KwOMUgCsu1WXUqDsUIwC1qj1CzYHcvHTEJMRW4nl/vFMZnlBth2dK01UBs3ySiXyAxUggCUajTIZgSryVGIAbcYfNgHg9XfFJUMDAN6m5w77+KS5bUug/yG6imBOVMy04HoyoQT6JLoi8f4tuXb7WebVcOANADCjlSz8/mZngGcyGamcGQAY9YDBAOMxx/iL9+mdaKu6FgDrBBIugFex330M8ADAtu29D0Y++7ADrO1b5wx7PgQlkPrC9w/787EldtShGysHpmW1rFIIfvmdwN151R3t+XgJQDsD7OB3lxJIfi5tRpfXaF0O6ANsY81Uzhfy7FNPyNXRHk2wEkpvwSBeLgPcBcBdE6ywDjBXeisZ4JLsGo9FiTBUfQqA7969S8CKSj5RDJONqZT1TATy53gqSXYi4CH1vmMflT+D9Y3qiYxHRwTEYIChTlQAnCjOhU8NcoV3BcCWQ+uqynC93JdCRxa6CdIoAA5Bs7qgB2xy4NyM30HKEdfu5IK0L/AYNjAg1Yg5wZEywQC+C1R/SbSmbjrRtX+dpFIn+F6qgA/qAGP7eQ5Qs9YIxiQyTmIGDPDc7cIAUwkH/5R5LjdmkVyBfresZVrmcjKppd4bSXY45m9UFSrGwIxX/ZZwHlxzlNpexCMISjGFEsx4wvQ0rrMC4ytPufJuqNe6ngF2AOwS6KKpY6yKOpTd/frLv0YjrEsFwB99z2fkA0/9DLK42ThVsZDpdCrfvXdPolFMELx39Yo88swdSQ/2ZFpAOoFk7uVF2BmmvaWvvNkZYHR0LjIjmOtrvV+oVtKx1vv1OrndicoBcF5WsoAtfKF29l7exHMBlAWG4YDW+MX/NXvAJJc0gjhvq1vwx3JmBgC8XfsNe2nUeNsNObwla+vVklSQRmF2SrUUUnQkxeiqXL/9PPNusCHqjEmEpQ9MfgNHxk05XH5uXXDo0p7LlEDTESCfMbil6byQhEUynmSUejMFhM/7/8/em8bKdl1nYt8Za7jzm/nIR5EULVkyJZGyLA+SSEl22/GgyN2SbUh2EHQcIECSDpB/GX4E+ZOg0d0Z0D+CAB0gaHRD7XS320bieURbMtW22pNkWRNFiuPj4+Ob7r01nDH41tr7nF3nVp26t+pd3vvIOg8P51bVGffZZ+/1rfWtb9XEESErOZoD8yJA8wyIeQbuos/2rbLfIQJgrU1x2gHWsT/HUw6CT/v7cTcBsAW87lg5zak22SZHu4K7DYKt7cNIpC6GKmw+8f1iechsOMb9l87j4uYOvHQs9YFJnz1pAOy+X0ohnYwAtwNglpkxdWYtAGbkTtLatMzQ7Vt7AoA7MQEPedUp8mKIshyj9Abwgn0wu9UCYA+kOzPi2xMAHAZ9AcC8Dh5HAzEhfObOUgyLKsLLAGA7v80YaObNX/rcp4tc2Sh15SwxXdUeUyjwhZYnoiNIfMwm8msp0WTCCi3cOOszz0NiwG8WANF6X9KoCIAZNZUIMIu3EACT4WbSoyQCXBbo+KEEGDm/04qXGjItOcBtFGjaQYw2R6ME20NgswwR5aVU8hnHpahBe/1IsFvm8786vHhvFP0SAMwIPu+ZTF4Kd5m6vqx5TBBMRWuaZdbG0iI0qkkiglhWyG4GBZqVbmyOsIiDmdQ1K/ZF5/8r32AZpBMGwE991yfxoYd+UpLB2SDj4RC3dm9hbziQmsD9zTX0dzaxtrOFPPSRFBqdkGpACwIwsescafx7MQJcmPZiE+QeBSUKMK2Bis+hDDosNG+r09XlTPji8tWSMjBCCbKgVA1c5fqbsgH0kFWFwKl6aBRiBfxyIGoBIS38olUE2Dgvjt3KexOf4C4AYBoicckJgmIKzMtdEwC8W3Rw9sF3oKTiInNrJe+IRkudR/VmAMCdiAYFx8JcagQyAkxAnOWpRMcVANtBVsfnqhxSpe04vY+tIsDH9+7No88e5synHWAd5h6W2maJ8WOp85qd59FvT7uDYlHnt4Bd2r2NWrzNiGQbGCbAOgx/2QUxFgBzTeOdRvEyiwuA9W8FK/aojIx24hDpYISz2xt424X7gGQkAJiMG7v9rGs47hzgJgBuRoCljU3hS5kGGv4GyaukaOxEDjCBDevDOwCYmjGcYIsEBcFvkQDeCFmxW1GgRWDR64jCceB34XtdQ4dWxeaQ+hTdELEEdowtmy8DgFOhA7ct80R2rTgkjzFJX1YVae17MyLAol6s9Y/pjJc+Q/arybuWj0aEyPYpTdtS7RICyqwbIw18FKREBx5yP9LfmIdt9D9EHyRNpfRR5NURYB5/GQBcUEWZAcjRGDsjYCcP0c3UcZ56OYpOiMTPkcY+xh1PcBsBsNgPwoBgUMFU8WFkVnKVVUwtYFnVKJSSULZUmqREOABYrl/A/uwIMPuhBcAC+A0AlhrQtHdK4Oq3fxsvPfN7VTc4EQr0k498Ak++/T+Ukhx8qUbJGMNkjHGeYGNnC+s7G+hsrMGPI/EKpCVrd1KdVb0Biy73OgAuSVE0CotlQPDrwYs9WbMQnR38KzFrM+FbzxXrAVdUIIJioWBw8NJGJe1E1J3LTNZKnNAcY/L4bQ5GU/yheh4rANzaNecBhEX79VtmvyUMWApNUVGxzHN0PWoPFMip/hGtYxxs4cYowPkH34ky7CII4woAEyhWi0eDx1Ckp4hh2e1OcwS4E9MbqwZZFAToSNkKXwAwlezl2qcAYDX3agOi9mwf/G5Wf3zLA7AlXlRXXHHRw5x2gLXofR16vyXGj0Ofo2XDeQD4tL8fywJgGvPT2qAJhNmELj3a/k0HZNsiRrOhqLq5wJZa6VbpWOR5VlRVKaujI6JcqwHBtGW7nQjjwRDr3RjvePBhFOMBuqQJU1ixUo+efvbjBsBN50AzAjwfAKcKgCciwKGIN5ZlgDu39yWtLo7UqerRjiwTyjsBXookuw3PT7W6ACsLeDECpuF5HTAaLIJYxptA9mGn6wsADkMVVSpTrZ27WA6wBcDWXXEwkDMPAGsVWxMBpoOcITmTcshupxRoKyZm7HECY7OdkjdVC4drhqo0L91cixHhkjMwkGXKbvEjqdCjbg/D0EPpB1J2iGWScpZ2tACYXE2bAywU6FCc3BTBUhabgu7aTlExqqoOtBGJmyaCxRzkgrlSBMCDUpSg13NfSiMVXo48CrBXjJDEPpJegKwTIFMVUYSZKbNlADAj3RQ0Jgjm9RB3EOsRzFunC4Gub8opSfozGQsE/S0AmGWQ3Aiwwd3S3nFe4EwY4Llv/Aa+8c0TVoF+6pFP4OPf9beRlBkG6RgMgRPwkv7sxSGCTih8bfFu2IR3gOWX39IAmK4wLT1UCvCNexGCmEZ5JvnAksMnLxzbSQcL6fOGupFJLoZ9AWz+ilPLLlIALKrSpOxYJWmJKnsIivqYk0N4YzA5MMvVYhHL+WAXmbbqfVYiWMu134nvvYQBqwA4llz3vpeLUEOeZPDiTQHA1/YynH/oXUC0hjDqaN5RTkcQSzewfAU1knWymgZw3bY5vQB4IBGKJgAOCICzVPKtFABrzoxv3mOto1fnKrm5T82/2/rIWx6ALfEC3Q0AfNoB1hLNc7hdlxg/DneC9q3mAeDT/n4QAC4agKBhSnpksw2m0U7dyK0Fv4o02+uMWwA8LQos50/TwwSRZz7EJgAWZp0B9bRr0jxDrxtjtD9AJ/Dw2KPvRD7aR88PkacUf6rtoGkneaMBcDMCXDEDLbX7QASYAJipdyYHOGAdl0CorQTAu7dHUrqIjlRhUJW0JVP4dDgHOdJsILnBFgAL4KQwEmsAQwGxrXAQRkDcIQj2EEbMjCUAZg7wMgDYyeGb8jIeBMCTdq1YANULQGcLf7dOF6WHy++mSor2QwcQhyalyIh5SfBJMrs0ckn2pl6WltwKStopXBeiCr2/toYBSzmCJZOAMWsFkyJNEC0CSZ7iA0OBdnOA9ajLAeCE4Hs0ws5egfNljK0ihFTEIQk79LGXjzCMPQx6HsaxjzxSgB8XKnyViqNERY9dACxCZ0wcZ1lcE0GXMrIGAFvx48MAYDI9mI9u6wBrKasAa3mBd6xv4K+//Cv4k6/9WvX6nUgEmCWQPv7dn8L+eB974yHWtjaxdf99wHoXGI/EGCOgo7HJ6KY8OOZXNIRYjjopLRsBTvICPhO50xzFcIxymIBlkMLSkwi19bK4dDX7vkjugg8kSYbRcCyy7OoB4kuhL5o+aFs1q16T+iwvmh8gyVPJyWXNrW6/gyCmHHmGcTY2ObvaKjyiAODSrzJVWIibUWB2RjHoK1UJm8tio11KfbYvo7w6BRn2HLCmUaBnUUsmtz1J8Fu3yVF7jW6vz1RzQqV4+5HXhuKyjBE2Q53wyHdky1jdS+sj3+TkDjYCzCjAGnNTWD9vnCDqbWLkr+PqnRSXHvoelPGmAmC+z0WCkgDYyOlToVHeCVJ4jFdV+kZDncUFwMKyKEqhMokIjJRBYpkKgmu9xlr6X9+j4yiDpDnALgCmKIdSoG0ZJOb+2wiwaJwYts0KAC/Z+e7C7isAfDcacXENgbtw9moemXWs0wyAa/rvYi3BMS5j/iMpjxL9qpdpUVsLfIW2bMZbsWrmeRGMmq8bAbbHYt3SQ+zeeoPqBFA1YrsIpdUjo6hEtxdjuLcrJT7f9853IR8N0afzlRGvOSzuowJgnl8Bg6pS65xEVqXSvQUMOKU5mZHpLhIZJzWc5Y2kdJL91Vbr1bnJlr2i5oxGgFlFRAWOxI5k5A0B9naHokMT+iybx6gfLVxqS9D2YTnBsamrq3avCmExCik1AhHHXaPYzRJ9pUSAO91AIsB00hYJnbCsh6uiYm40NSxy9PMh9q4+j3D3GtaQIsxYVdczZZCaEeCDj3luBFjSAY0t7jAN3KiwPWoNfs2cboAtf5eUIrEp1J4o+T6wRGOvWwWdWBgpZKlCAcCllEa65ccYBoE4ksYeMPY9UYlOpUwSsVIgYpZllkmUnPm/EUudVsytQoWpTC1er/Ckj5DkJs6jtgiwx3KRBTBMsDPMcK4Msc1SkqlJnWSEuswwCkvsRznGkYcs8iW42QV1RgLBPmLfZLm+D6RrkyLdiQD+Z/qAV2okmNfDnk28Zd61khFg059tP1dbi3YV+72KZCUcLwhhRL8kROQH2MxKPNZfw59/5d/gj75+wgD4+9/2I/jeKz+MII6wtrEuANjv9zQpT4AGO4XokSoQM73qaBII08exik5jOjAHAVsHWEWflH5wYCl9jFPSBmP44wzpnX0UgzE6BYk5nng1lM6gvP1m/gQ7HZPBaXQPWYs35aMKpEOKR4xy5skYvV4HoRdKrd4kz4VSQvVZOgSyYoQghirtkWYitXlN3oanggbVC1gN0HbQY/I9DXdTzN3SLpwbrQ355v3rZ83CPsoyOeBqRHmZpX3/NgOCA6dcTQsAbTVATCFzvQcrhjC55kRSF3jn31o7uaqvJ9Sp2UaYbX8bVXMNA6uUTuNBuqjJB3e3seJm9nd3LQNP5eI1dZzvIQBMA8O+X7N6UFuEy+agSS/WNHeJ7HLiSLyOgOCycwFnLj8qtYDpTe2GJZLxCB3E6tyyOWwNAGzTCuyzsEXcpc3NQM7XMaVzWHJ1tA5vXYje9GvDznD3r8A0PCTMm5mgXpvJ1eZuGQ9wSmqR9BFT15GTBs+XjyRCQSNF+0KJOI5FuVSBr9lvSgMLGHZUMKf1v2kUf/eZTIseub9PiwYtM1rczX3teL6sAb3MNZ1mgLTMfb1Z9m0bf5YVMHuztJHYEcYAt/dU2XeiR1I7Fy11WURwJHokykELNYVG2gzl0wiB2uelUSL9bebc4py2GQnXOu60v5hG5ou+BPOAr5y7iAfOX0CyNxAhIhr21gZqsoTENHEcqVN/5/yjG8plSlu58wHvT4AAK4RoaRwboZbtRaRY8zJdBwPbVYBwZuuw1jaK6+5nICbNsipKK+M1r0nOCSljyrnFZ/hW2oMTndb9tfISkzmytYqyzMeMlOepACRbo16qFEQEvUwAVceD2FhOzi3t7zjP0En3cfPZb2A9G2AdiZSg4vWM0lIi09oAbTakYz9PAFztFS7bSb+oo7+TNpfNeZ3MB2bfkH3AdE7mxCpOkOdhn2NFqeZ2dCvoUlIh2o+lJnAS5NgrctwBsB+ESOM+8pilpDzk6RhIhyqCFQYIGV011StkfufxrUOJTC+n/9T2gvYPyceV/1pFJiXSGY6xPRrhjFdinSyxNJXD8tmxrVmvOPFyjL0MQ8aGCenktMxHZilb2uEWgxTyTowDYMzsho0e0m6AgvckDnuKtEBy6HnslA4dk25gn5QAdzIxWOeYjgIJDyoYDugsKXzZf2uc4p2Rj7/45q/jC8/+bvWan0gE+Ace/TF8+LFPSuHoTrcLr9uBaKcnWiPMfWmnTRyLFmK3amKMyFhPiAwUCcFmhogDCN9pvryO58uqKLOEkAXAye4+sK8AWFT++KSNgSymZQXkVTmZx4jhI0lSDEcJRhxsBOAbeiHPSRpiwJfdk04lkV8vksElzRMgzuCHfJlDAcBat7cezNpmBiaxK/159gAwz8Cal8PaZgBMXtt0ADkLWFbfW0r2DADKl3CyTJN7nloUbFY7sV1nL4U+g5b2I5ioJqZq8NBBRDMojcJwY3CtgJMj0jbtOqzfvPbg6YRlP5NWws/i8WM/omPGV/oJ13SsHOjXzX5+gp/5XrZd3zz+XSsA5pMzHPig0HIK1FKn8ZL6EcbeBkbeDnYuPoKEVDt6T6MS+WiEjtcxZR80j8aexwLfWQDYnVzEyS2ecqMqbZ61euFNH2kDwB6QpBpBqY2jZQEwFAAHhg0iBoJb73KyF9JxYJcmAOb308YHF9Q2AfDhx4u2ke2N+W0FgN+Ydr6XzzKvP7/VQbA7fqhRr0/btktly5gxjqDMHesIgpcBwDw+7T06im19YHccm2f/2OudlQvNa2W0iVeZ7Y/wwLkLuP/cRWSDERhbyX0a8DqIHhUAu0DJBcDusagqzLAKATDBgtBAGUySM/pTATDvWQi3zAU1SZMK6CcXjbkGQvO2NGXbdpzTuP9eBYAVtlnGpUbiJo8p84IBsRRX5cL69HLsQtP5CH5ZCol2mRwj15xbiU+LWKva1ox2dvIM3XQfN579JjbTffTBWrgKgIcZS+AQfDl6HhO3Zyc2s66ArVMbWHqeYWpa+63K6W3UBDYdxNKlbTRY7PUq3dfSo2ubvAqAmInSLYtNlmhQdsSOo9gUC0rdQYndIMIw7iELuwoQWc40HYEFkthu/F8G6sBnNF47gel/Rk25ntNNRNqkQHEfKUsksiABcpaoYg7weIQdP8cGnx9tToJNLxT7UoAz2RACghXjlFTvzj2EZSjOIW0eBbNZUAoAHkRA0osw6vgoIqpJeyiYO5wXJMdL35Dr4T4mKFq1l7kPBcCScS59jwA4zH10igBb4zEeDUr85TO/gc9/5/erp38iAPjJ9/40fvj7fk4eDl9a29BVCL56aetBko1mczj5NxtvkbUYq6Qam/rDQhVJxvJiUyXOBNQPHJ+RIguASXvO7igAJviNDQC2ESoLgO3gLt4eEwFuA8AeB6yMCm6eRH4pepXlnoT0SV8+e+kMEJbyUounzarGmQGkPYJiJ5MWL+ecQnvLRWjo/rQAcwEKMd1INP+5nvHwfUa8ZnUKO3W2RIBbDZjK4zjfRLPeVXfNacidBNoAxPT9VXFPPV4qa89+bNduk9BbynfJrkW8iNQXmTpUymhRIvdx7lcSFM4imHPia6iINp9EmwEjEWTjTp0EwMxN62Dsr+H2qIeN829DEXSkiwVBjjJLEUutQvVi8e2xgLcJhCUPxyxN77xQAHNliMgk0QDATYOwaSBxv+MGwNbBMklQrFuZOTlcXNaB+1n6ZgtDweby1BPuZDRnngE6/807vi1OAwCeB7CO7+5XRz5MC8zrvysA3ABVbzAA5vybGiVjC+LcsWje82sCYOvQq1JYyOnzfGH6EQBf3D6DK+cvoRhRBVnnjxUA1hafBoDpOpB50QBgLYMUK9uRIrgnDICtx4Yg1rIG1I6bEQmugKyCXC1h6tK37VyqALooqRJdz4niI6g+M22LjgBGSEmBLrFHEOxF2I86GAYRxuJIZ8pWgsDXMkhKUzfAvdTcYguAaQuKnWJsEonAmxrN1lEvvzNoTEhdBAiGY+ykY5wLSmzy/sQmZVpDKHRlifyTjeqXItTFOLbnRfBY3iqjsBfAClk2xTLzC4n+DkNg1yuQkAbdiVAwL1qYtSxbqZF/rWesx5WAgpTf4u/apxj1lfxoA4CFLl/AAOAUDyPDl7/9m/jCC394sgD4hz/ws3jqAz9jcmZrYzDsmAiaM066g07tPTjMdDR9Gwsu3KhbRYE2qmXTonzsLAMWgiYHOVEKNAZjSfB2AbA1ZKfBTA6MbQCY8IRiCQTAQdRBXpQYJQX8KEbU7+Lyw5elY8lgYGg7LliydYBntQ7zGZXMMD1OSk/cbIJvnbuz2P4+/CKSiNtiEXzNJ6HinIpP8GWaXJMuMe17K1Yxr9eoit/0hdcsHryWgySGweCC2xoQ6MBHz+UsQ9b9/gAAKkukCXMmdAx1ga+ltHSiWH6XvJeAcNcCXyPeRN/BghnMb8R+lMVvB8D2eU/mJlWUOoorzIxgEwDr0wsKT54j/eUSAfYYAe7j9f0Q/e3LCLrr4mkEheVEjIIDOFkj+gxdADyRC+wAYFJy7ETDtQXAExOLifzaCLAbETmNALgZwWk6xGi8NPu+dfrI9w6FujKCnPdpngE67/097t9dZtJxn2va8U97+5xEm5ymc85zUKwA8OTTmpbX7joOmxFgtVwWo0DLmU0EWFg3Ug5y0kqb9/wOA4A5N3eYsrY/wtn1TVy5yFJIjLypA3YFgLUPtAFgRin5OynDFgCLUvApAcC+Ke+jdrjLfHIo1FJK1AWzGgWz0WDbBracktgKUtHXto/TTtJedADQbgm0nKkPDHwfd0rmBocYeAH2aZtQ48cvEQUsg8S4h2QTm/QlRg5NBJigl/nXjugUj23zyK1NovaKpg7mmY9gnOIsAXDkYzMoEWSMAHsHATAKrQXMNihDsdUlRdAEMhnss+miBMCjELiVpxhTPZqK0Ixc83poxRaqCB0ZmyoNVFCPthuvj3aJpJPlmhNvATDPScxIjLaZpHi4zPHlb//WyQPgj37gZ8D/8tAZmZqSg1GlsNoOIYbr4iqEtmNNBcDZWKJrVQ7wFJorI8BHAcDTJmZ6B6cBYHZSFZoigssNtTnAME0larS2tY3t82fR2VwXGk3T8LT31EZRFoPf5vjNiKBbIDUriCpKfC2Rd9IVZv/OjswXTL05R4/g0x+kytT07Exb891u+32esTTPgSBJnC3LtOiXBQQEvqyJJ9DViQC6DgyqVNYDYJ0fo8f1pXQABxTxlBqqs7uOg0mKc5NSLA6CmRnMcwnoMx0nCxLaDxyPSVQzr6/KAdZBdFr/ae+/FIDgcKr9R1gZZvhP/VgA8PU9D9HaeXQ3duQ6WBqIbUoqjYA7Q2E7EPkV2k/trXWpz1bVkM81zSajx/bZW1qzOxmdBAD2LXVrBs3/AIWxwRixAJj3Oukh177sAuDqvXAiym0OqHnv7hvx+0kDmHkG+hvRBqtzzG6BeTmkJ91/TvrZzaNAiz3o5LUeBwC2c69QfxspR+0Mokk2opvOUT1XptBlOXpRjHRviK1uHw9euoyQBjpzYVcAeMK+aVKgqzY1AJjgktFfgmACYDK3TpQCbQCtDUDZskZqd0+C3wrkV2JdGvWsBLNM5Liy98guMw7kWlm6rjes2iWmrq5oJFG7JMCuF+IGfNzxfexSBCpiHjpFeRmzNYytinmpARiC2crulJxak5plRbkkEKaRX25nhdYoOR2OUpzLRzgfBdikI4CVMnICYEaoaePnAsIL5CpoxZxzat8I85IIoqgitrx3AnlGdMehrwA48pFQzIslWcNIALDk/mcFeuJDyKUkFI+dGeFh62awYl4WABP8cswhS5cA+O2eh7965jfx+ef/oOqHJ0KBfur7fgYf++DP1XQ5J/fPHaTdCcPSiKcJqRxlYF8GAA+prmZEsMbMAR4oBTpixzQiWDKINwQT7PXxRRknKQbjBEla5wBbACwFrKlQ6/sg23BMEayoh+1z57F1/hzGjFg1Kw7NoS27baPUg0I6auEfXNN1Mu17u32IsPX31v0lMqe1zxYBTHofKtwzS4XZF6WF2b9Lf1pQiOsw/Y8A2gW09m/pExxGVIViJgCeiJY5IldCjyHAoifPUPeV0lxHeCX/nBFQkk5mUKSpznh0x8NiqQaLnKfdgUJQZfvA9Dd+boQs1DriwkaT+UhFsHKPOScdvLYLoLOFjTMXxYvIiH6v01GRBRaxlxeoVta0gMSCXEmBMJcmhparFC0U5smocLW/eYdF8dRqIDQiyG8EBXoeAKbavTVSZ63bKNB27G5GiV02zlHG8jd625MGMHP79xvdIKvzTbTAPAeF1QV5KzabHXfde29GgKu5c0YOMBWHl4oAG+vATT9pztdtz8a+/00b1AXAWZJirdNFsj9EP4wFAGsZpFQqmlj7o+ngdMfTaWPrWyEHuJofbK1dT/VumAcsmjcnDICt5o5Le1ZHrxMYcVLl7Pca7VHvQ+sAACAASURBVG5Sn510oom88Pp797g8hlWPpsAVKcIUxBp4EV4vPdz2fNwmqyFm2SiKjql6tIqeUSuItqm1QU3FGmOfSFhAbGMbAVYblRhE7BixWT34WYgoSXAmS3Ax9rBBAJxSGZzXxmirKkznDPYYAMwos4IWhsr13nj9tslofzFSnAQ+9r0SQw8Y+j4SsijCAAhIyw6kakeHGItiwVS+JgB22CCiKG7AOjNcaUsSAIdFiU7hCwB+xPfxF9/+zZPPAf74B38WH/u+n6vBgjHcWT/suJepADg1EeA5FGgXAFMEq3QAMKNXml05uUy8G8FBAGxLjIhhzUGStAHCJZZW6nSwsX0WGztnEPZ6SH1VOZu1tE3Awr23Eu7sLKRjNNbk20/73m4XyAtycD/7e5ExAjz798UivzZpnndt2neGejEjpNbDNW3tz3EWtEagvAKhQ3Gd9gxsBHfapMrv6hpy058gB3q7NKP89KBR3KJJIXdl7Sm5ZynAUki8krtXMBZ5pKDXolmLUdGPb/9WESw6bOZUMWkHCJqDwzQDK0onUXk4APhOhiLsY/vCA8hKD4PRCP3+ukQuNQKcTVDYmyCXFDu7WFAsfcF8PU6mU+7st3y+JwmATRWEKk+o2UvdCI7bx6f15gP9t6FcPg0EzwN4yzo/j3tuOe7jzwNYx33+1fHbW+CwEcS3ajs2xaOOCoBpZi+6VADSEaecBoRn2laSEuNQWs2GAmvM10w7SkZjrPf6SPeHInr6tvvuxxrrz68A8ETTTqNAW4YQHbE61hUCgEWokVHgMjrRCHDkVF2pGUw1I7MpelXNgYb6rIBWZ/vKUezkCRdGMVsbqnFcCjpRM8koa1NWO2dtYC/CTYS4Ax83ySDscDtGZGmBMIRLg08rP2Qi4ipqNFUantgpdPCLRg1rOhvwa0CvBcBSTjX3ECVjnC1SXIwCrDOwmyaG2uwj9qQejhG4YnBBI9VBoeVTyV7VrOCaySu8Th8SzR3CFxr3Xlli5LOMUiSK0DmPW+aIBADnSFkSS8qqKTNSr1H5fIKdeN8Uz2L+b16gmwfYTBI85Af4cwLgk44Ak/785Ps/JQ/DCjp5vClyBJ2laaDLw1siBUT2Nw94ag7wnDJIBMBWBZoR4HkA2A741m4vWwAwyyDlmeiXaaFxL8Dmzg62L96Hzto6MqkFpgBVAkUGTTK/XdTpyImny6YFZWrstSVCOqMOsY24zouw5lTCbs0yNRSMRWYxqb3XPgHON6CNfP4MCi0p6rMilzIklRxAZrffaESKsxZIVwGDei2DHsnLJrLr5nHb7+z1TwPQEtmlAEKj/qwbZXZVrN1InG3ue92ArieQ6RwCLZMxm+Rty41xkK4FTEisj5F5EV67PUYadHH20oNICx+DYYLe+ppScHJGgCcB8ATIdSa1A8/oTQKAGQF2IxcTDAeqTDoeiml9bRrotVRpOza3DQ0rANyegrHIsLra5+61wLz556RzyO/enS52pOUAsCkn2CJiOe+qrEihHbcsDdoC4Xnzo5ruB2PQFgS7ADgZDIUdqAC4gyJJEESm/OBKBXpqDrDkejKiallWpSoZMzBwGgAwVant4ubySp+YyPl1wKsT/bVU6Wngl3ZjTYFu7q+gmSWNrEiYaJcEMYZ+hDtlhDuFjztZAi8KEIVq50o/lx078MMYaaYpeCyV5c63ajfJTchKlZ816lvP8b4oORMAn88TnI/9CgBnmaaVxRS7EjuIdZFKlAxosvoIRUSZAibFjSz7zgZStOZ0xprG8KW8026eY8j7CyMUcSTgWC6PuKjUIBAFsCxwFzUXAcSKkUTXPCsU/GbAelZic5zjsg/8+XO/cwpygL/vZ/DU9/3sgfGqaeA0sZybTzdtsJsWdWhu5w5+VghBqQFUVzYDnHMh1eAobj6TiJ7myAcj5PsjETiIKNPdlHmv5L7ryq+zALBKK1H9Th+wDKRFiXOXLgkAHiYpgg5LsVgZ/UVIxFqnrq2O7bFngXqTDo55E5b7uzrP1JM0a6IiTWba8+Z39HGNBvs6kIgyHvMkRMFA1i5sohgYi8mzwSgGILmplHbPJbtgZhZtt9tv+Z2zHgH8nDDmjEbRMUojvG/WxX1/D1LEzKTQ4uDJWS+sRQWcKociZlVQuCEHHTb02WRFgBQBsqCLcRlgbfsieus72B9myEijYT5KkSE2E0vzGbiwRBg/Jr/M5rBVuWae9s/mvUkf48RjKNBaG7yepOR4LPA+pwySlHTLc2TiiNLafELLduoAb6z35TPp3Ta3iswIeXfMOGjX3Nd11CCdLRJ3mD45z3lpc/BdoCwTH51GppTcYc4za5t5Bu4yx74b+84DUHfjHG/lY5z0838zj90yfuUqXjQxb08IAbmiQKonIrOaWVsRySqNpDnXLdGAIu5jav0KG8tcF985Mrf4v70MYi3A1cz/tQCYYzRZjHkiFVNRjlPsrG3g4ctXRNyUc0gbBdod85vzhL11aZtmeoxlts0pg+TWF51wZBrgk5jxXcBFY57SuF4gwZkmU85+NxyPTR3gxcogMQAmub5kQYpQGRmRPrrdroBgS4GmmS6Ak+mCDP8UOeIshb9/E/svP48z5RhxNoKXjWWOG3Ha8kkgnuVAtPOlmZuNp4bnttVWRE3ZCEhNRGdNOSedb9UurwGu9m8Llm1Uu65hbH/T/tgE1e52vHI/DETHRJhicYiys4brwxRX91NkQQ+eERGmSx/G1iZ4zCV1kSUPQ9E6Yl/ntbj2gcw9FTCeDpC9vEQ4GuKBToTL/Q68ZA9+USCMe/CYBkogLHecCQjNje0RFLG+48wNJkVcAm0SUaoiuEqFDiS6O4CHvaLAbl5gyCo9UQiPdGgDzm3UVwGwCnSRRr0vDgCW/ASCvEQ3ybCWFNgpfOwUHs6iwJcIgE86AvzkBz6ND3/g0xUPvDkpz7LxrbLqopO4O+hJ2NyIIGh+JjuE7bD1i1IZrwU9GaxnBZG1L4YJSsrbk2vOAuhT+Jl8j2y+oTynwBdhq9GozgFmVMoFwOTOcwRIDQDeuXAfBgTAXbeQ9yIAmJeqIlUns8yP/rYZKKIeR4qzLDbvol5z4BkOx0aSnpFW9RirUEEARthj1pqWvAj934y0jkaj1qbxWMi8ZWmfQNVjtQwA5uCx+LLMvouf9Sh7HgS9zt4mH0idVSyXQBDLiZIy/AR59BbT00iqM4Hf5PPnu797Z6T1BKnubCL0mvfCCHCIUe5hPy1FBKu3eR7jDBinrCHI+napqCvaGuH2ytwplcDV9impweiUOpL3nzncRwDAbv+82wCYkyBBr9RYLArNsSKlSd4NHQ+5WBAsY+cxA2A3GlwbBA5dbA4InucAnQcw5+1/lL68yLbzrm+RY672qVvgpAEwr2QJDHfqH+W89m0yRJoAuEohMnd6wFZZtvFIqzRjsh1fCOZ4XhVBnUexVhDcBoA5njIPWADwKMVOfx0PXX5AysWsAHDdhWWsbdQBngWACX4lCux1Kgo0ATDZkATAzCllHWBv78ZdA8C2f1QMVQFz1gF8kPYsVqlb4/dALWFGZHX/Saq0kwvs0KPdbcSJLQDYQxF4SMpURKKyTh+vDRJc32fubx8+K9SQNk5g6bFiCiOrVEzW1DeCkSxLUGaMogKRr+WlZFxiildFja6DTPpOq3AtdY6i8QgPdiPcJwB4H2DJqrAjANi3wFYygA0FWoSojN0uAJiPUO9ZHFFiiqszLKeDhfm/pEKXJW7nBfYJgEMfeUiQq1RtDYLRKc7SUQZy+8CQZxWFbqpGp1gf5dhMS5zNA2yVwCZK/Ol3TgEA/tD7/w5+8Hv/zsRA4o7u08Y5K6LQht/mGRB2gKvD+jYaM1kj183VtECZ4f+YnpRxjnw4Rj5O4LOuVa4v4aQOXA1zrOy3sJYbANgmqEvuMPMRmePpAOAz910CAfA+jdUOC3mnAuQWidSyTW2E6cRm0jn0pXnPTyS0mEAvSf3mxXTWlFlXD9z03/kCkz9un6mN1FWgxZRBco3+yhBnLkOk9WFnLfMMgEXBrz2fAuAlgWyTh3ZineHgiaflYLugRFTMjYqhvKOkxZu1iLuZHHCR9y8zkfkX55YUdvcwThVMhdw2IAMghOfHAMXB/AjDvMCtwRBeZwObO/ch8zoYJJko1ZMdEnACc5wQzcivHdRtqSPpX8bRpnc7HwDz+tzxrwLRrH+XaZmy2lGgnbGaBA4ZAeY+NgIswh704oYhIuPgYYS8mqDcur6MsC+xzBMBcg3kiecuTgs6wFS9e9bSpoLPfWjkti3z9j9u3+H88WOJxl/teqDszRvZJCvyOvPdJg3rapx0aqPLuGMezEEAbEnIR39yPKZEgZ0UOBlrTQSYY0P7+2+VbJWNItdJtg+PaRwbEgGOogoA04O6EXdFCEvkQ8ggmxA8qsdyHu+tHgEmMBPAaSLAIjzpeVUOcD9aU9BMG1j0O1R3h2rHXdoGu68vDYDlwVY5u5z3GURhoMUCYCeH1xG8Use7oeq6QNiJCAu705nAJuv8TqpI1zaoYStQYZzMsCjEmGRiRkqDCFf3x7g5gtgstC/YNqHoESnIFQDsR5JnG7LFaJNkWk5TCmUaJWVlRZjIPVMBXZYB83+Zn5zmWC9yXOkGuNCLEKQjFFkqVGepBcwws/RvVYHmOWl7MQeYFGk7ebupY1pZUm154WlS4RkBRiAAziUnmMJYvN9xwHxhfQ+Ftk1z3uxHUSyqSQv1mjHvNMVmkmE79XCuCLBZAj3k+OLzv3fyEeAfevyn8UOP/+2JUaw52DVBsBhADe9bcxicZ0C4UYXJfY36qnnhJoxcY8AyATwsfGTDFNlghDLJ5HmS/iyZtaaGbvOa5JnYvh36GCUphqMEKRVhjULbNADMotZnL13CzkUFwKRy1AD46BOA1MyyEeAZIlISoTQA466v5ZLbI6itEWB6tgwNmCu+MkIc54trPsfMkTDRXYl2GwDCtRj9w6GOb45R77akjeBOA8DM5y18Q7Ge0U45+bJt7Xf0xzaxx1sFAE97PoJzDQBtql/b8lzpOKnqIwv9mBRns2b0tdPblPYMDD2IHkTQOwrmVvsIOjGu39lD6nexvnMf/HhDADAzVyLScOhltoXknSdT0dOcovIyHjjgV/v20QCwy1KhcZWZMlbLAODNDeY0lxL1kKgvox65Gh7dTqReWZODdWAsEwfTYksz2nOYo7ggmM8/9MnkmL3nPAB7mPmh7bqOGwDPcwAeps1W28xugXnP/7jbbvG357iv7O4cvwngeNSJNncAsE3r4O8259BexSwAvKwGgIzHtjSMoZwuA4Dl/gwIlhxEKtV2u0hHY7FVCRi6fogHLlxCjykmKwBcdbRpEWACYKEdGyaSBcCWqbTR3RQAyaxROrgl15M2uAf0OM/fub4UAFbWmCepsK4NaJWe6whwM4prKdSqxVPbL43oruM8t5kBuq1GlGXuNbnEmnpUX4f0MwOAE68As3l3PR9X90Z4fewh6G0gZxkitkdJO0XPTRpy6mt5zDWKeBlmmjIhTJkjExTyA53/aQuJw8g4i6QEU1nAH41xNgjwQCfEmRgI80SEtUhfFpGsKpeY77QCcFGPLjhvqxOB9+oCYLHHi1IUmwUkewFyjwAY2PdIhc6wXzAnGBhRyEsq5JC15wm45rVRMFhOTfozbcQiQyfNsJnmOEPqc+ZjTayvHE+/cAoA8Iff80l86D2fnIh0TDOQ3AmD90cRlrthADWjCxbw2hfO7ZBVBJgc93GBYpQhG46FRuDm/loA3ATyNgIsDzo4GgBmBJg5wPuJAmDxwiwRAazqvh8n0J0FAOuhb+Zs205BLEEWuCiAUZWXrygBDsWhTBktUmjsZ+ZD8nu75vedTrfKtWgOcLwoa4BOuw7xNJU6kMwqw1TMERFbtASTbTCN/i+6LLPvoue8i/t5zK8ynkl67Rmtd9ZSuJ1lAEyOt83t5po16igq5wddVcEGc2AYGebxAgHA7B/xWg839/YxyEJ0N84i7p/HMCuQUIGwE6FIE8PAqO/LddTZd9+CXzuBWFEs39Tjm/CuSu6vjnRuHWDbHyuhFpn0NedlWQDMY1sALLlNhv7XiRWg23JITQOWbJdFl0UAsHsuvsvzAPA8CuPSANmWcly0Eebsd9IA7Zhu69Qc9iQdDBJ9PDUtcTwXonmSNb2xOc7ZCHA1LhrhHzs+VgDaXF7TlrobANhek53/2ScY/Z3HDrERKglaGBFNGR8bALjLah0GAJMhyFzEy+cuYLPfXwFgp9u1AWA7/0jE1OhQcGwnAA5E4VjLSuYCdkrEvoc++9Lt1+4KACY77GAQhClzNQOsCXJl3rQaQg6oFWvRUgYkYqyNMG1/Gx22gLvW32Duj2Ywe3GItCww9j3swsPLu0NcH9MDsInUMCxDpnjR/jWKz1RR5tIV3WTtvKqWbEpy8rPkVYcatTW5tpVYlkewmyMajHF/r4PLcYBNKaOaoMxTJHQa0OVjxHkZqJEIsAHAEgEuWETVMNZUn1rZrhIgVAAc8uR0b4jAly+glxTo3TzDAMAAvtQAzvxQylQSePMaBTgT/zInvMjhZxm6RYHNPJf83+28RE8GkwxfePEUAOCPvPsT+Mi7PlEBYEshsQOKrM3LYg1MoUDPMUDmGTjThn3rldBzGo6+QxO1FERGgPNhCj8pBfyKzLZQn03CuEbkqwFRHqy5CT5cfdI+kiNEgAmAt5wIsAXAfOAUszrKmqc3VVZmArhZwO7ufb/4xCumv6jY1bm7VQ638VQ16+i6A03p+4g7HdPnpudQWwq1Jtlrrql6/fQF8z1Vs1t4WSqHt+5Pi53fAuDFKPRt4l+LUPKnHY+5u7a9bftr3V0OsAUKijdYSnNjzdE3jrrqQeVgbNYsDc3Phechy3WgJwAWJ5dEZEkM0vp3iD0M0wy7I6CI1tFZu4A0iJASAEeBAcB16x8QwzKTm9UqcAGw9EWKuLXkALsAuNpXxEAI7EntIVhfHgBzzLMAWK7H0P9iU+aBBkiTLcPrccsgHbUPHhUAN43nu0GBbs/Rn39Hyxrg885wkgBt3rW9GX4/SQdD5Rx7MzTkjHuwUSw7xtkxrIokzaFAzwPAqpWy+JKZFCc1xSytlXmRRwfAco8irKU0aBr7aZ6hv7aG8WCIkIyivJRUuUtnzuHs1hbKPBMNiWlzwIStMkXk6q0ggkWbWuadijZc0435PSnQURwgDnV+z5iqU5QSASYAvlsRYAJZt+av9jiTfmZsODdya3tkDYDdyK8BwBVduv6tWedXbBVhJuj8a/uoTfcj2KMeCdWOWTd36Id4aXeAl4cF8m5fgCGtGrrzCYBZBkjlX5U5Ve7vQkrrkrIsKZGliGNJfW2hWAeiosy+rPYGidSqJB0VBXp7Yzy0voZLkYd+MULIPOMik2i0T8VmslpFk+ogAPYLX8tYGdYmSyIRAItGEp3b1FHKlU1LAjep0OPAx8ArRRmaOcGD3MPI4/chxqZ0kgLgECF1wZjXnKWIiwL9osQWSmwUpahAh7Tj/RKfPw0A+MlHfxwfefQnJkCuoXRPDCq2Y1n8aITEFh4BmwC5nhBrcKAUiEkvpmxXeMgHFDcIJBLNF48PTmgLdOuwA7l5Iab2tc1dtoNuGwAmFVGoA6EPUqB3LmsO8C4fatQRxTV256MAXwuUpWMyX1lubRERrbsAnKgg1rK01uFFgXQ4qPJvpkVpqRZoDXd3TbdbSfEAPi9OWk5uqMjFa2a+DB3uZ/u9Ui2AcK5IxryuuUwUlnkY0ypNzzun+7vNIT6h5z+n39XF2lXkyopd2fJGyWgguVS+RHM9BH4oa34mC4fviHADhCTACK9mo7A8mFKIKAZRKAVaHEh0aHDSYH6Kh8xLUYQh7gxK7Gch4vXz8DrryJDBj3yhtDUFUKwh5Bo1FgDbyIZ9AkcFwJWatAHA8HitywHgrc11uRwafRYQ0rFgqWd8b0K2qVCwJlMWjjsC3Iwg2TblGHsYANzOILEqnbPfl7kR5GMO4Z0kQDvKKHKvbnuSDoa3AgCu7DXjkHYd1GL4NvCrzck98L05UDMCfLcBsB1vLABuf/9ILxW0UHX/JgBOshTrGxsY7Q8EANOoZzmkC9tncPHs2RUAdgaOaRFgKcngMJBcgMjvI8To9mL0OjEDohIBZpoTc4DXaNfdJQp0EKr6s+sEVsd8LeQ6AYAd1Whep73ueu0IfjnvQPW7MSpsFRMLgC0TVc/FFEYGggOlJkcRxlEHL+4N8Px+imHYRRZTbZk2Yi6UZfY/ycslZiFAzEeIaeIGtCNKJEUu/0mTJr1aALAPiQLThmGEVQCwB8RZjs39Md6+tY0Lfoko3UPkqWYRAXDUIfXflIn0CmSeGwEOEeQBojKSeTyRcq4KgLnQUcRrjaWJjZAo1dSjQEAwo8CDArg1yoUGPQpDDALIbwTAYREiykr08lKus5fn2ICHDR9YLwqhQzN9rYy90wGAP/Lwj+HDD/2Y3LwYiaZT2EhwFS1ozLQsT9O2zJvg2MFUhlu56HXdUDUqKxW3Rhkkgl1um4+0DnAcMNmcgFJfQFKbOZgKDdN4BO112kOJp8MPRHzGqkBrDjANeNMAAoBZP8vHGDncCHDYiRHmqpq22OLJtS4HgBc7s+6lynRtkcQkaftdRXBIZ7UDU00REUlfZCwE7izuhMahNefgMTEATc7IbRNgxWJpKYM0rw7tMo4HeW7Mo1jmEegbt+QRFnWEzD+tGzHQMgh5rdRe5ujGqnLYpK/b/mBVRKediSBXvJQCfBOl6sngw6gqI8NULcwR99dwez/DzWGBaO0CorV18YjyHS+y2oGk+djKxLCLXL/54OYF61e+OFqsXoC8EVX5o0kKNH+TPJm8QEraRs7a4FKPSZ4exy8XXAtTwVD4uT3LO/FzHeVgvkwKZCk2t/qg7vyYJSKMaiQNQPW8ax3GkLX7wrDa316rVW90c/CFluXk5Ld9tuP9rJ5Ao6NJoawoi2WuYoMLj3817Wzi/M7zE52FA8ev3a/1b4s4kA7X/9u2agKC+Uec3GLxucMeZ9kqAkYkZkYd9pYKZ/atOuotT2xfpQAtcRQ+g7brbPtdetJxaWwc93EP2WbNMbyK/s4AwNZpZdVhJ1JKGues7KRDXktzM84nErBgREyCXhxPc7COqajjygs2a34zOYozADCf7ThLsbGxIRHggKk3BTDa28e5rR1cOn9ejPBFI8Du2DnhmDcOfAl0MH8SuVQQycpM8GRBARpDEa3qvTbrudsySFkq22qOZoPOLs+PLKryGMogyQxDRKuk3UqjpQ5EybMsSvR6Paz3uzI/6dyYCY+r72Xwb9/A8OXnsIUxOnyeuZZBYjUHOrg5fxy0nyaDX+JQd8of2f7QCoDlvda5U/40A+0EABb1ZyJYI6JGhpo0c61h02WpU7FPzPeNcdICYCbv+nEHRdTBy3tDPLc7xF4QI+v1kUkCcyEAOBLQy37oI8oLXNiIEUlEzpe+OkzG2EtTjAtP6vBmrBUc+BJhFlBsrBmWX+3mGbYHY7xzexvbQYlytIfY1/mAgd+o28F4RJVRLdXKfa2znqlfzANmFR3mAtfgeJICzetlpxV7hhgripAEwKgsMS493N5LkfgBhkEp4DcVwVCWplXwHKclOkJ3BvqBh3WW0GL8O81RsCxWHJ4OAPzk238cH3nkJ6SzuJO6DFAtFn7JCEzL4DetDmw1dVMlLE/UYG0CYCPLbamBHVMehGCV38VhJPQWiRA6V9A0KNqunYI7oRcKAB6ICBbBmtJwrGezoKp0GIg3Zi8ZYefSJZy/chkDk6NHD6QI9yy4qPFIMD99TWpELS9Vm7LV9qZclOzdKCPE72ZFUKy3jDRS0YfLWH81Q8Z6ykUmn/m9G9ETL5wfgmuJ8HkexhSZWmKxOQ1LHKIVwKuBNX0CFX4AhQLMepohZFWMZ4qRLXfh1US40GGkDrKhDhuV7abato3gNinkduKlA8P2HbcP2b9Zhsp1brgKjE1K7rR7aHOACeWHE6BHInGJgBOiEYFgX+aQME5SlCHzYGIM0wDDPEAZxeisraPb38SYkz9hosMgkCx0I64iEVvHmde8xqqKwowH4OagCwVJgC8Hb+Y7lfCiroq+SS6wsk+qovUmquvWSq8mMN432SNFjn6XHvS+TLx5Wtda1FrHs50jFM9gKQqZ6I3voLm2ufjTfuctz0tRaXdg8v0xXviFOvDBHH/TG40KJYReJ+UeDAVNnW2WssYamCoOMgvy23GSgnkcRyfXmndtDf7m2n0vZt2eOGFa7r3NgUfDgxoJXM88fqOGq7udMCcoMtKSxtH+/LSEjHXiHcVxYjPHhNKxxLK4hrA9qT7/WQ4fGu5tv2uK1ewtbH+Z178W/f3wrqppd0iKb/v8Oz+PdvbDcx0Hs7ZqRoqP2hXIoFK7xZRKYc4j/wmooy6ECYzI+8vR0xEFNc992jltq3B8G4/Hpm58gSgMZQznOR+58jb4SSLAZN7STP+o3usJICsEUrlO68AV8CriUJ4AYNo7mkfLFCAqANf2yYSj0cBCRrBVVGgaAPbvPgB2arwLI8vY5dbNPzFGsoRPwfGTlGeKN0bwI9qHHiK/wFqRIHv5O1gb3UF3vIeIFVMkpVQI1TK3if3hluAx47s4ikkCcxhPkyBW+8OkgrOOSm6UejYF2jhW6BERES9PHOq8HmEfs/0dICxHrgBy7XALexFGaSLlCMVBHXcxRIhXxymuDVNcH2co4i7KIEDB0qnDBP0ywLn+Gs72O9iMSxTpvjgw/DCWKPJ+muHq7X28ujeAt7GDJIyRsyqGcfRxzqXjpp+M8L4zm1jPxggpFixvB/ueXKwG/ir7wVRaMarrMudQv0nwk8EO5jf5wrzYkRXqlTw1OiIoiAVxdDB9Lc9Y3QNC06a2jxR1kUCGsnHXuj1lijHyU9ewpAAAIABJREFUXdIJoE4GeecIzIHTkQP8Aw/9KL7/bRoBdpc2Cpt0wUw54zMHyFYXb4HuWtdEfmvPktahUqNOvEq2Pmag0VoBwEEoHU8ltxdbagCcgYb+2EQrFQAb+fEKAAcCgM9euoBzD1zGMEtAhTYavpXS2pEvQw1m2wGnrac9i2oQory4rWPmRGF1EHBoQQ1gbGlQ3C5JqNc++wG6tBMXCPFvDmIULFrmGRy5yY64wzwK4zwKaSuFszI850+gsy/blnI44o3JQ6aHWeKMU/uQ2w9m3oeltzg1uF2anJvDbaOXdR5M7ZFc7P13ATBZF8yM4ShMAKv53mOWPAoioUonZSB1gSkgwYkGURdRX4UmOIFwAOZCSpLU0g187A0HKtHv+Khco21eCridQKxzqRLAYjRcoryau+MasgXpRFLDvsT+/gD8XBnSnGBF1IJgP0cnL9CLAiMGR/FnAmCW/wgQ0KOa0lXeYsJLLY/ZC73tbQvFLdqW9v5fqgp8SyO2MgCEJKLXH7Ceuw0lF6bmsUfjQMskVUKDtWiCfN/tr7U6kapodUNl3p6XKSiz3hNuM2/8IJutjX9BhtTs+JXe98LtjwKUGKQhLWD6iGu5b55/Tim8mdcnEc52BlE7w2ZZESq3709nAGgZkdlPiJGUZSLIC4zaE7u0vl8Mvjg5stPOlc1BoMsA4Hn3VrECF/f/IyyiilEk9gXlhikISAM7Y8qNsY9mODHnnZpzFW1G2jEcu61Tkcd96P77EaUamZu3zAbAk1UELD1VHbAaTJKqByXBokbhJOJtxiOCYrvoOYxDYAIA8xh6p9ZxrcymYwbAMj5o+08DwHS8MduU9xIVrF8boAiYAsV5IcVaPkb0+ssKgEcDhOVYAK0MORyvpgJgk2vriF5p+9g6v3W9Xxm/HPrRpAPT2gKToNjdhtfPa5W1yT8n3raCVxPvppMvXDMkClE5JlOB5TzJ3mJZztQPcDsBXk8ziQaPxdkRIPIDbPkhtsMOzkQR+jI07aHIxtLOBMBeGGFQlLhO8DzKseuFGCJAwhmQATsKx3o+ugGwUaR4dC1GX3R4pi+uA7TZh3XeawRAzHhi+xnbQu1By4zV+YrjEp1UZWJYd1ad2qagGqeGtT/sezrJFtNndCpEsJ567NPg/+ZCYDhrkWgN6cYto0ebAcTpbzC8U6m41l4189LRU0CZbZMbx5eQg5nQITwfw+EQ25ustbXYcvcA8GLnl9eaDoKWOnT2yG60zf07NHVCLWixBrprsPMYf3LjAq6Pe7ie9M26h0FuimEvfvmrPVctsGqBVQusWmDVAnNboBsW2O5m2Omm2O6m2Oqm+J4Ld+bu17ZBHT2fHgOeG8H12yPEBRlwbSkFBrDNusZ5DpR5DIx2+0kCT63LvPMv0/h3AwAHubJcJOAh6EOtSU0b0XQbLrPytQ8DgNmGBL48HtcCRrMMVy5dQq/UcjLzlhUAtkCyXhM45l4iTRfmoYAppfvmAtn62Qgb+zdONQAmwVKp6lZjY1L0quoXUwAwfyNbwWNE1pYEDJnzG2Do+aKQvFf6EtEdJRliL8BWFGMzDBGzVi+Bb6hBrJAAnDnOQYik9LFXAHcKH6/e2cd+SSq/1gsOPQ/rUYSNboQNDzjvF+i0OMmOGwAX41qQlu1Ri2srhrMM1FMPgD/+xGfxsSd+/sA4MC+H19ZznUXBa/teqyYfzMGwlAjbmHbgIk84Nd48/jbYu4N0OJQaZIssSwNgKt9JQeoFo9CNXEUZ6BsRYVclddpkppGyUotpN/7z+6/unsVvvfZdeGW8uKNgkbZd7bNqgVULrFpg1QKrFmhrgQtrCT78tht4ZIdFNY6+KACeB4NmH5eBOGH3zUghIKev9Xcp5zb7+MsC0HYA7FWRwVlXsOz5257I3QDAsyLASZ4JYF02AkxgYwMorsgg2/XS2bPYDDsrAGweshsdrYDMnAhw4avGS5AxMkjRykkAvDm4eaoBcGhSSCwAruoOV2k25uWeAYCFzm4i5IHsE6BkJDyMkFAQtNfHXpoLDZ9sw77P3N8c3niIJB0h7HelEo0AYBlLmEMbYizKyjFe3d3FKCcAVodQB1o7eL0TYz0IEKcJQhNtnfauHjcApgaTsmyM40DSlTSVzWVQnXoA/OTjn8VHHv/sgTZso+hYqjJ3mjWBUHlv1gRCdwFl6IVI6QA/mweoIlUaghfPXZ7XpUKKErdvvU5FA+GVL7LcNQC82OmrTuNSWN0Jq/KKOvm9Lj2Vvw/G03M0h3mMX37xEXzpxgU5z5XtEI9fjnFhPdD/GwE2OgsC90Uae7XPqgVWLbBqgVULvGVbYHdc4Npujmt7+v8vXk7wwi2lgL7r/B4+/sgtdCmNeoTF1ps8wi4Tm6rRuriIFsVp2gDwvADCPIrzPABrqbGL3v8y+90NAMwIsGWria15lyPAkqpl7EeyB6lJw+/IbDy3tYWzvfUVAF4CADMCzPZ0I8AUliIFmhHg/p3XTjUAjmKyDuo0mKMCYMkdNrnBQm0nBZh9OIhENIpiVFRuFoxU5AhJ+y60JjAXAl0qPXMc4lAktYBZAziMkQUBBtQcoUpzRp2kDFFJCrSHbhDIOk8On4J6HBRoAmCrmyTAVzRdHA0lw+A49QD4qSd+AU8+/gsHxsN5A7ht1OkEpHaJB56sKLSOqBUjsnVedWIrEDPXr8wR+BFybktVsW6ELC1w+/qr8McEwEebNO1NnjwAroE/r2laB7UTpI3y2snCrik6IC+XKZFiPVn/9Nnvwp9ePy/zyU8/toafeFd/mblute+qBVYtsGqBVQusWuCutsBvfG2Af/PlfSF9vfv8Pn7yHTcPfXwBYHPyl1sBpFdo+USj8trMBU5GQ61pmg6QRn1Ez38dyXPfnLg+rc05e2n/leX/avptsXMR8eYGcgribZ+Rg6b82yxhr3fgRCcJgMVmaVTYOPTDM0ETv5yeA3yYCHA+HCHsUUNm/kIqpgXAtJX29/exvbaGS5s7KwBsmm+RCLClQNsc4NynloMCYOYAd25ePdUAuNOlhoe+g5paaMHwpDaE6q0oynGDgpVGCtNBiWNMWU8R5/U9jFMtbShUYFL9qR3EIo+k+8chUtE0oSCmCkeJXS81rBUYUxTLCsV6AqBzKb3KuroEnpTIkJKRM5Y3OgJsc8WtiLCLDwWnTAyWpygH+Mn3/jz4v7m4FNyZjdxSxbZNBISiHVSRsyrI3LZS7ZTaIpRfDwTEUQ05I2+ektq9LrIsx81XX0KYDqRTLLLcHQDcfKhHuxKlOE1GwGViaVCh7Qs6eXQfnX5PxBDc7b9yaxv/5zfeKe32P/3EGZxbaxdaOdoVr7ZetcCqBVYtsGqBVQvcnRa4vp/jv/v1GwKCP/2uG3j7zmzdEfeMWq7R6qpPv5Y2ACxRCUMfpGE2Hg3RHQ9QXn0B5SvPo9i7jvJZBbzZjevondvA5s7hAJd7Nf75w1PEitc0VnL7prZBWnSQr2/DP3dOD7l+FunaVnX44MKliRv31vsowxooz4sgL/sEZ0W//WyEYm82rT2/9oqcmiJsVQSYBosRhxLhKKZ0Ndh9tiWjW9cQJvuHunwekvmporQbaOEdEVYNAqx1uqKee9ilvhyzD1PgNs4jM89ETHqjpsstxEEgOzGyZ9wh/Gzu03/4IZS72k76qxHB2j6rzz/LMI57EhUMer1TJ4LlAmBpYwOAmQNMANy7fe1UA+Buj+rKtROqVpBWwFuB3akiWPqAre6yBJ/Mc7V9msJXlWhWnqIoMg3osUwrMY0Xiw49AbCoOEu38rTskZQe8iSiLJRi5hkXhQhuRazawv6BqIowT+vDxw2AmznAFgBbCrS9plMfAf7Y47+Ajz3+Hx1ow8OoCLapKFKsqu33gipsQgeg4qauVRtevS3ZOBXV1DCIkGfsQCX6/Z4A4NdfeRG9ghLg9y4AHg51EJ8lsmApO3WOgibrC79eahiz0HUtTMDv//5X3oMXB3186r1r+PHvXkV+Dzu5rbZbtcCqBVYtsGqBN74Ffv1vBvjlL+/jwlqK/+S9rx3qAkSEx9S9nLXDXABIFP3cN+A9+zVkz34Nnf2rcigLdAlet/3NmdcTO4A42XZq3vdVfT1am4zOpPsFsm4X4Wh0YD1tWwxUZGh4U0HS+Mak4qsFzPYCXeAc+bPVYQ/VwAtslBQdxOa8W3OcBUdxDEy7lM4ZZkSe/NJ8Joe9ouazaz5D+3m/dxH+eoS8s4ViTYGxlOhNxvA6XaTnrwjNOyFbYK0P7A+Q9ztIEOMm682urUkpTy42hc7ak+61LhMBvldFsCwArqO6FgwbFWlbhmkGAM5YtUEcF6VEeS3gFedNUchngl6K6XHxQ7Xfmfcr9PySv7NqRA6mi1rbPuVxywJkQnCxebUhqzYVJYKMkWIfKXFRSyWHNxoA29xxG+mtIuSmo53aCPDH3vdZfPR9ByPAh3mZFy8jwOLOpowGqUymcLxWVjR133LpK0jTHHEUIM9KFGWGMIhx4+pLQoGOylrG3E28njf5HSYCzCqxUSfG7nCEQZZIGaQzly/B70RSD1TylK0z0EqBO4DWyu6zI9KZIOVasqwSrGIdT+tpcot92+/a7kEK1XuTZYj+3Wtn8U+feUhyfv+HH905zONbbbNqgVULrFpg1QKrFjjRFvgff/um5AT/+CPX8e5ze5XhN+uilEGWtdZBnrVvNhzB/8qfwfvrL6E/eFUA7zywy2MR8FZA14BcC2iPs/F4jl6gYLi5eHHN8CqTHATZApzN9R3ndR04tjkvwbx7Xc3teJ3LLtQ5YZuc9HqZ+5jWRtUz5IEHyUznhz1vcc2wBm5NMiduRuclqjw8fwVRto80WsNo8zzCjU2M4z6yzR2M4j78rrIa7hYAJgXaqkCv7V6vIsBBMZoog0Tb1q0DrNegauCs3zsRgV2yDJIto2RTBRWEllIGyc0Bdsst8XoqCm+VJ6ytLuCVkX4jwNesRiYRULY+y8RWCtM+EPiCeSxzwuIHhUGqNy/pjubclt8iZYh4zEKjwRTUIgAmTVow1AzWaFNTyN1O76O9DJLFUzy/gHMSuOlsSRLBZN2gg/GY9bpLsORRyOuhyBfrAPvKupDnaNqM1Oi6n6l476kog/TRxwmAD4pgLfNyz99Xa/BZkSx3e+tJkFphPuthpiJgwA5lRQ1ef4UAeIDQcOqboPFuAOBklKDT62KU5ch84PzlS9i6eB65z8R00mhCedjTFJh5foJd+wLQQ9QEubbMFIEs30l3zcHAFoKfVk9RXjqjwGbb7tdeuIxff+k+fOLdfXzysbX5j2C1xaoFVi2waoFVC6xa4IRb4Fe/so//96sDfOC+m/j++24coj5vAS+kcqqaodPKFTESc+D7L30B4V9/Cb3BNTBKeebihgJbQztuNkMFevtxFbU94aaae/o3ApRPu4iTOu/cBjkNG1inhOucaH43xXHRZAZM2MnG+TEBmrlBgznAr2ykmoD51s0RBnmEcX8bxc4ZpP2zSC8+gNfve1So1odVgZ5WBuleBcAWgLvrCkNMiQALCHYU6N10ANt+IvJbAeBA83q5H419gkSWjDKBM5+UZwN+eQ22ZrSlxYveQeEhkLUBvfrVsQPgSugKCmqJxywAJguV10181gTAzRxgmxusV3yKcoCfeuIzePLxzxx5mJgMaR95d7PDwVrCLgAmNcAC4MIFwFdfgXfMADgdpxIBHqYZitAXALxx/ixSFAKAAy8Uj0xTnKrKazF5BK4XyHqhePMVxbz0VU2OyfN82cxaOr2JjDfX0vGljmFdh+H//tbD+NL1HfziBzfwgw8dPV9p0Se42m/VAqsWWLXAqgVWLbBoCzz93Aj/15/s4pEz+/jow69qlMSKynCOJeOpuRYV5uLg92Y7OqjtfuGNlxD/wb9G/OqLFfA91LV+T++eAb6Hup/VRm9YC9AhkHcvTz3fxu0Cu1vTBYz42/7Zm4iu314omj8NNNtoc3LTUPVNdJnAuAbFMYYPPIKXfvBTEhmmLg8Xm9vpRoln1QG+1wDwNBEsGwlmYEvueYYIFlmkuphIqvmk31Lbx9YYpl2vJZLgRcilWUsELCNVMi9Y91ARYG1zflVHg02xJUbeEBrUW8DzyaQw20/RDbpbEWB7f5LzbNisWVZIBJgAmN9NiwA3AbBGue2ibXMqIsBPLgiAF6/Ap40QSLov6wEr0LPqz1XE01CgsyRHRAp0zmhrhjiI8dqrLx07AA4YYfU9oUCnXolz913E2tkdFAFr8BXIU9I9NKxv+ft2ze9sIehpAJn3XIuMTfdhK0Vhmm/bUDCEhlEv/+Ar343v7PXx3358G28/F71hA/3qRKsWWLXAqgVWLbBqgUVb4JnrKf7n37+F82sJPvHulypxzFnznxqM7QJG1sEcP/8M1n7rn+HiWR9nLm0c7RIfDk6GTny0q1xtfYpaYLz9CLr9R+7aFaU3Pi9541zmgepBR/PY7fazLsIFyRVtHsCNp2/h2f1N3PyRT2O4pSJrb1YATLB+GAq0BcBGbqdqk4MAWIEwY8MEwPxX5VsLhThCgZDQF6wh7PtMa9BIqLI9jQgaxf2caLD8VrJkmG/Wetm+Rw0gTSeYJpy7LACu+47eVyH4q5AoMKWaOn4sAHhWBNhSqAXd2DJRFVCnGFhwOgDwR574LPj/KItVJjvKPs1tScHXDqA5vwKAvQJ+oWvqW9FpYgFwyRzggtLiMV67+hK8ZO9YKdBFViCIQokAl1GAMxfPo7O1IRRoAuMiKxGUqvTm5hdYOrZb58/1nslLIm+T60Fipxe3d7XWItN1+7hUaOZAMQrs5h/8N3/6PgyyAP/rJ8+u6vwu0zFX+65aYNUCqxZYtcAb1gKsE/xf/+rr6AQF/uPHvi7zfylCF7WD3GVE8acw6k3QEJsXS6Mr/M43Ef3zf4SLj54/Ovg1Bxxuj9Hb6U8HwoZuyk1vPh/h5ee+daxtdv/9m9h+e4u+x0nk/i5yx7Pov23f8zy8P9vmp/Tv7MymRH7vBgiOXvkWkvK5qoUPC65Hg28jGL1cA+EmvbolT/zWl1/Fi18tcfNDP41bDz/2pgbAbgTYzQEWirMTAVabvc6Vls8mN1ft8jqar8cUxSonOBYAJf/HAmQJgBHmKMCIvK9jnQWylTK1gmMtdxaisAC4CAVkB14GT/Sgjx8AcyzNMxX30oCeh9iLpuYAIy8E3N4zAPjJJz6LDz/xWZCHXjAR/RBrSQFncjRjkAsqYakHpY5w2s88P7+nQprve8iSDFEcopQHkCMMI7x29cVjB8D7u/tY21hH0OkiXu9j+/xZlJ0IozwVSkPoRxO1rZoeafF6OCrNNfDVBHQFvPXS3L9Wpzs4w/DVyL18AgD/V0+/Xzb8Jz97fpEpabXPqgVWLbBqgVULrFrgRFrgP/1/VAH6P3/7H8m6bf7LvQBF0JU6muo+P6iUsZ4M4X3uH+PcISO/N4MudvL2Mky3ijtybaSNvpLelr9Hr97E3u0Mefc6Hv6h41VfvvN8iFvfuojxnRHOXlmX83cvTgLi4uz2zOd3pVugjC4c+/P10mt4YTSd4uu/fuvYz3/aTjDtmTywYcpbTbnY7ob2LS7ifLFLP0bsPYT0vkflm6y3g3A4u352+fLv1g6DeY1iHQr9GMOXbuGVp+/gO4/9Bxi850MT76MAG6qweyrM5qpA30sUaImeOnmc1N3RMcdGZQ3DZEYOcBXAKsMqb1ocdxKcKuEFBMB6TAazvCKCVwRATuUi1jXKVcRPALHV/JHRBSVSW+BFysOy3m9ZRBo9FgCMYwfANX5R8SsCYBvU4/0EhT83AizjuOl3p5YC/dTjPy8RYEZgNadm/pqPhA0g4f6WXNVZHlzpKHyo4u2YjAB7jQhwbijQjLjaCPD1V1+EP75zrBHgPM2xtbON7voG4o01YHNd6niNsgRBGEs7KVif9MBYIGspzpYCXXtP9MUKgkjbzlnaJn13O0aAVwB43oi++n3VAqsWWLXAqgXuhRawAPi/v/zLFa1u1nVnXoDdMkLmqTE4LVEo/Lf/Hy5k16ZGfg8DdimAde31awJ2b98a4cbeVbz+wh7CC3vY6WTwz3vYfDDDuftSbDxaIt4+fE3ZpZ6HSePcfx5I9nxce75OdyJAnre8/mKtHD1v22V+P/vAbLVntttbeZn1nHZ69+Pm8CVkr92P2+Or2OrUtZ6bjo7LDykI3r1faf2PFqYG9LYKoJIOXVGhHabCYdud5bcIgl/+gZ/F7YffMxHMebMAYME7VZDKvr/6XVsOMAO2dL5x8Qt956rcXwam/AK+VEMjACbSIWCMQPqon0cKeJnOywiuYAAbECOe4nuTQSjaBlso8CWFOkBRRgK4Ay+t6lgfBwWa96+ljBQApybfVxmvIcjAbssBrtrVdLhTK4L1UQLgx39BnCFWlXneWh+83tksD+y87wU7OoWopRM5c4h9AHmiKtCuCNb1V18WABwhg89J0IhIlaZD2fVMAE7PlReJpPdgPEKS6mBtvTWMam9tbWF9axt+twPEHaATochTjIoMnU4P6VA9YHywLFjtrkUmnaJdnjqZpq0pay7wnw4HyrI7awJcfm5bWwBsj7+KAB92aF9tt2qBVQusWmDVAqepBSwA/vv3/QsxDDtRd6ZDPvN9jP0OCISnLeXt6xj95i/joXcdPdppVaGf/ZvX8M2vKaW5s9nF9qOv4m3vjnHhYzcBBl/dykTTqxTNbt7gQcC/cjzNv23rmTqHv/ES0HsemCHKtPCFjF6evetR22Thi7jHdyRQugkMGk0ZbnkYveLhlW+pg6MJmpuOjGlgmZR51kzu3b89NxJMwDsRbTY1qL/9+SFe/alfxGjnspI9TWpeJhRc4gAfvudJSZ7AyxEVKdayIfq7N9Af7aE7HiAoEilaIirIZHdS6pUaN44wkgIrlj6lKGyDbmyAAcFkFTAzAlXWbnfXEjOV0ioKKKoSSyyzZMogSaTV/l6VOrLbKwCuaNETQFntdqliAxZL5QfNlNboL4+bI4hU3JYgmFt5ZQif5WRyjfh6IcGsFbGqA2l6dAJgHtikRJKVSwo1QuQmaBYYAUA5fasIliOu5egm2Jxm3ddsI9FoA+UFACu4Z/SXwleMAGvN4lBSQNNxLYLFusd5rmWRtGzSZHmtU10G6an3/fxMT+o0D2sduZRHW7GgmRtr1RrLXEsdNdUbtdMXUtN3UsbJ1sPSAY3KYtJRWAopSUQ1udfvI0tTvH71BcTpEFGpHHr7YrhrPrBZObTyUgQRRkkCliNKuC3LEYXkrrO+lodH3vkusBey5pbW79KXnN1ZKAilTjQH1CkNK3zW/R/YviAALsDI91HW0vGN54nr//KLKwr0PT4Vri5/1QKrFli1wFuyBSwA/gf3fU5KHAWMetCxXdDB3Fh7YiLK3Dxt2f3rryL52p/PBcDNSDDB76t/8xr+9OmvyGEvvv82HnhgG+c3ekjuB/rvMTm+i4K79c8AnV8EsAl4D71xz5l5pOWLgLd5d89ZPocymU3BXfRkXnkd8J5fdPfTvd94xn0VL9TXHTjbECCzv0lE0Swm2IvbQHLNQ3a7xPA1H9dfUbB8698HuDlW8JJdW8f9H7iC73nybVUONcFudaidvtQbJvhtruVYz9zEM89t4Oqn/54EciR9z+TDZiXrvuYIIx8xS90WYwT7e4j27mArTbCVZ+hmKbwsQZaPkCNHGfrwIjIorfiTEUkSqrABT3UtpkYaIaOzqo2jwaoasIotXlGa9fdKidgAa6vVo34zVwRLW6NiYDbycOuGr51LPJbgkyp319S5DQwe8S1ysnsbNWe5ZN139lLTjettKIKlbT9xrc6x5JiOmrRuWZ+rBsq51FuWXGS2BAPP/G9r0wKI/EifdeFJoNAKXsVhB3Hcxf6tXUFCrgjwpFCYvXLbZpOOOTJkv/DC7+Hzz/9+dYvbl4HY9u2W1nF/8v63z0VH4t4kQ+CW423SOsA/f8jTOZuZ0L39pqk6ph6UyYfl0g0CvjyV56UukmzJ7wS99kGzFBK9D11Ky+c5blx9GZ1s1AqAqRo9W0QKiOIuRmmCvf0BRqMERemhu9bH5plzWN/YQNRbF8Er0g+04LRkPKOgB6QsQBEv9dZMX9z7P3rjHn2P/2IFgI/eaKs9Vi2waoFVC6xa4MRbwALg/+XKL0kEYZ7K86zfk1GC/ad/F10vw8V3XZio8VtsX8Lt3VvY2jiYJ9tdj/HN3/kSvv61Z3D+yi08+MSOAN/XdofYvu8aeh9MFYQsCn7Zwr2/B6z/Q4NmEqCscz2P9QF4W1MOv2wdD3vIVcWJIz27UnPdJ5Z0Hwj5veaYo+T6hv6Z3ISXPw/4/dopQBBNwMzvLTC2awsghkDyoodn/yjGs3/cESD8wU9+j4iouUB33rUTGH/7N67i+cd+FPvv+0Ep0ykMRwJMgl4vh19k8LIhomSAXpqgnyRYT8boZyniLIWfEfpS9CmXkqJkTBLIupFLKx4rgVsnF9f6uA7q6Uzm7Fa/OyDY3puAtKAWq62II7KtCWRVVGizV4OdWhXgNT+HplRRNQ7JPYlnoFZ/FrxgHmnzdXMVbKc8BFdEd+ozMjdhI7bVdVQA2JRnakSZpU+VZKfmKjpsHRGyHwOYup9fBib3Vx0J9nuJwBcl0kEq+9YA2DgjjE+yTuecDoAZRf7jF38PX3jhngbAdR1cbVgmc0/icdux+Xv1t8ccYrbebAA5Ho+rcDqjv/zf6XTkodx+/RrWpZA0PRgHI8CumvI0krYoKKPEcDTG/v4Q45Q1f7vY2tnBmbMXEGxuoGB4XyK+KwA8b5Bc/b5qgVULrFpg1QKrFli0BSwA/t8f+ldiJ8wzAGcB4GJvH6/9zq9h87EHpwLdadfngt/v/tA6HnqoEOCbDGP0Lt7ChQ/fBJhauQz4tScm/bn7GaD7KY3DKyg3AAAgAElEQVQCC/gZLtpsb979MicUFGle66lb+Ozscthn6N6Xe0Mz7rH0ameNV94y/cWAZasQPf4mUAyA7M+A9Av1UUnV7wHJNz385T/v49U/26qiwW4UuK1dCYAZBX72uQ28/FN/F1F3TSBjSlAZsrhPBm+8Dwz3BABvlBk2/BJxMkKUpgjSTGoKq3iWskUFK/iT1NxFALAeyUaDbWjU5vVOBuAIpKlObCnQVszrwP6St2sU6CcaZhKrBM0avEx3VPR+KABsgq8zm35uAM1xIEh7VtjLINApQHhizGyUUKIIsapRm/1zTzBXkarjIIo6cq2kPWfjBGXuVQDYRuNlbXbX/GF9PpNr/UQHyB+/+Pvy3y73VAS49jho2SIJz9ukbgJcP5r6vRXNKrKM6dVa86pwJbYVRDNEzkmQnZZrPgzSorns3boJLxkiKLOZSsukNs9a+BJ2+j3sD0ZCgQ47Mba2z2BzcxtBGEHY0xFV1xQAy2MkHUD+0uxmUqDbfKhzO3DbqLPAb6sI8AKNttpl1QKrFli1wKoFTrwFXAAs863DIJt2cfMA8Hf9rQ9gtDcfsVrw+xdf/Cqe+MmzFfi15zz71MuIL5R3B/y6N2LygMvOT8PrPAVNLN478edwshewTmlj4LQC3nmNYwGxgOHms1TV7vnLvD7gHMcF03LOl+vo8fAvgeRXNUpsdnn9D308/X9cEhD8yHuOVi3klS/ewQuP/S2M3/uDEhjKaHujRJSPEY6HCMf76OdjbHg5+kGJIE1QpiOUaS4WM/EAo36MMopziznBTu7qUQFws2wR2/UgcK2ju20R4MnoshPAmwjQNSi8xxwBnjv+uaWXJnKADXumqjIzjQJNqrnmbyr1uRTtLT4bfSbMVS6lFK2I/TKnl6mheV4B4MCrq+C4AJjtbKPC2tenA2Ce6+mX/kD+2+WeAsD6gOgtYeNI95tYs4wRfxdaekmAy78JePUzc2TdpZnIzWgvQS8BMBfSoCmGxcYd7e3i1muvCIA+SI1QWEq69KyFZ+70ukiyVCbaTq+HjY0t+HEMim4Nxgl6vbUDANg9HmnQKwA8fzhfbbFqgVULrFpg1QKrFmhrAQuA/9GDv1Qxv9q2n0mBfuUqbj39b3HlB997qAYnJfqvfvtpEbl64l33SeTXLmvveAWb7yvuPvhtXhnBcO9DKPF+ePHb736u7qFa4oQ3yt5+7wLfaU0n0VlDacZlwJtd9mhi9yYd+kiPpZHjXb6IMnkG3vhXNDK8Duz/JfBH/2QTFx9815FA8PjGGN/afQhXf+Qz8MsMZTmGNx4hHA2E6ryFFJtejrjMEJUJyiIV+12ZHBTKChB4MRgjE+xwFwCwbRpLmT5Ig1YAZsG1RIADVaatI8A15brGEk6jz6BCT4sAawSUeEijpnL2GRRoiQA3qsBMw0MzHz/Ftlzga8opTdQkPiBwVYN7BhgZsCTIlQo1uf2b+IwXziBkLGLBfFzMAWYuMMV9JUDpx4Y+3RAac6jmeu3TATCP+cWXCYD/sLrFewwA18rJkx1RP7GxuNgIrw3R2zVV4GxHscnp6mmo84EJevmg+B3/Zgfm52Q0QOybOsT1yfUvNxN7Vu/xSqR5Jsp0CELj4ZDEBlGok2uk+Abj+VYVzRHcEO57S/6vPPY5HuwjjWuH2HgVAT5EI602WbXAqgVWLbBqgVPXAhYA/8Mr/0LmX+v4nnWhMwHwd55H8e2/wNZ3v2PuPTL6+++/8VXcePqbeOyjdQ3fVuqzKUM09+DcYNH02OhDQOdBoHwQpXcOXsxav2eMfWNADvNEKWpV3sHwVoDettpjR/17kX2Oeg67/az91G7bBN4MINgCWIqO2SV/4mjg3oqWHaqTtWxkRc/YV8b/Dhh9Dgiex+t/rJHgH/iRBxFdUWBOgEvF6FlrbsMo8LM/9Z9hvHMO4XgXwWgPcTIW2vMZ38dGUEhEuMgT5GWCFAUysjdLLRcUsGYu7epSFZ9zh0Z81Agw81jrPFObXtmQQzLgtakC7REE87eJOsC1qFbdouZ4U0Aw1ZB5DQvlABP4zskBnquBQE+CWSxe0Y9N/YQaz7jbuyWOpGKNsHCJW1i2RusSx0FHyrXSkUGdJFKfuYR+IMDYTXm1bRyENmJsw4PTATA1mr748h/Kf7vcUwCYUVzNtVUKcxPgug/Q7aj2IekE11QRq8Ev9yGIZtSXD4t/cx9+zgiuC6pI1xSH5svQBkBFzS4AfCrSSUcuxVNF0Mvj6EM3D66iEtjHpJ6dFQBednRe7b9qgVULrFpg1QKrFgAqAPzgL+n8OseR3QaAyyMA4Kd/5dfg40V875OXq+gvAfCVdw7hP3EV2NWnk1AJc3gkvdH6sfZqrlhM9UxLTiNAZvTXLqSrTlts2aTw/SqGJCVXFLgoOOZiAPLE/hRS4vfuelZva243bT/73bwe27ave4xp5zRgmErZXLIGVZf0aEs1nkaVpuAXxcXmrZu34OTagrm20xY359f+XtGd70yIV03ufgbwHlCau6V4u/cwkQfu0Jir5zrtOc57Xs12Zif+l8De50Q46+v/uoNv/spZfOTvavUQAl8ubSCYAPjlH/oUBg8/imjwGjbyEXp5Lunx62WBbpkiyDOUSJEiE/HYDAVS0mlTLXEbSskg5uKGSwJgVwG6ZoLKO1GpSE/ig8BEJ8nwpQCvVFEx+b6T+MG+59MBtaRAGv5nFYUl9JQSSzNygBv9SXOAp6vYz3u7JKpdge+G2FUFrOscaxkvDI6x15ulUoRVAbwAXqccEp0UBQOMkAgxsZFWhdLIOf9rZLjGfWxz4jMLgOt7eFNGgG39KvUcsIHsf5vP2+v1qsaykd3JCK+qwDVzgC1w5f4WALNh+bckY8cxCnLRU3ojXFl0K4+uaw3A6kOets79AjmpHLl2XOtxpmeC9xJHOkv5KwA8/31cbbFqgVULrFpg1QKrFliwBSoV6If+pRxhbgRkRhmR5DvP4zAAmNHfV1+5hj/9V39QlTtyL5305+59ZQV6s/npxIe6cy96m2wXdK8gvv8JYP1BIN8BApYTega49eVa4bftiM1awowY5+cEINdR4/oAtlzRJGBWpWFpb6ecEbcR9WFnPW2baZfXLItkz+ce71AN5WxUXzO/dIB+VdaJYNnmxro5tM2821m/2e+bedhmf4JWC3QlslsrNPOKJq+veXfTnAYExJaubCP6f3Wo5zCt7NS05zX5/N4ODP+gzgmOtXzS7//9DVy570E88P6HKgDc9myKax6e2Xgnkh/6GMI7L2MnLLAeRugWBcJkDC9N4VMV2geSMkVBoSsPSFLNHaVtHZYaYILPCKJT/7YSjzqcCvTBAFszHdIALxO9tSxTgmAFqVq3V55fAwRbSrV5MyabxOwTMF/WjcJakV8pgzSFAj1xFF9wxzJLDYCdXOqJqLIrMla3s3YyH8PhGBS+0ns1zFuj6izU7KJAMs5AMWJuEQaxsG9lyQmEFb9ZEGwBcBip0Fj9fE45AH7qfZ/Bxx7/BbloC1Cld0gPIRW4Bri1WFWhDWPqdgnyN//tMeZNYMUcCsC8ziEQfFYR3jnfF14pEWAWrfYP8PBNhNc4fw4CYL2yeUUEVhToeU9w9fuqBVYtsGqBVQusWuDoEeBZ82v6PAHwXx6KAu3m/7LeLxdGf+NegrMffEk+HxX4lhnghQCBLkGuv36herx+uA1/43wFUHefeR6vvnANwzt76G2u4+KVC9h4xwYwuK50VRsRtpTonilnNGyUT3LL4vBsFhw7NGqxWSS/2IlETkQvZ9f0ZV3ebLSBoNeZTsd2O7Ap4SMArLxeRardTVzAeBCY11vOAnsCgl1678QLdEPBO2sJT1kOUMplmxsAlZTNItuIMBkwvPkKwuFNZL0d9Hbuk3rKzKvV9jTU9CaYlV9NtNe9BpY6Kv9Kr6/zhNaDrhaCbUZ/n6uuxUb57Sb5cIywaygJzrW2jR8VOB7+47o/mcv7+ufqKLCNAPOnC/4Y1wpV/XX/9vd38cKrF1D86CexFQ3RYd3fskREUFsoK1JZxSx4RN5zqZVUDMOSaYyk0RIIZznTGbtViqMFUhJEFSxi7oq2elWiyCmXasDzwTJJargXLM3k7EfKs/1M4Lu21pdKMNyuBnHM4bVRzibboyGOldW5xXJcpmSaCDDPbwNqFv4142i5RGBnL81ScC7dWPqeaCzpUkev6/ahc6EKTmYuUFXAm6dlVceXEXmNBBsx4sLDmCLCjNaTEWsAvUR/DViW2sEmgKlRYa3hbCPA9wwA/uj7Pvv/s/ceUJJd5bnoX6Grc09PztJIo5xmRgFFFBBgJILAGIOQSBf7Pa6B5Wff64d971r2tZevDdfvPhsHbD9sY2MDDiAkAxJGCFCWQAFFlGekiZrY07mrK7z17X2+U3/tPufsqq7u6TBnSz2nqs4+++z97/j9Ua4878YpKswAuCSutsslsbOGi1ITiZPr4VNdsl2Wtbrm00w2Hu80HzbqQ5hkGQOAKSF2gTC1KFIAPH06p0+mFEgpkFIgpUBKAR8FKAH+45O+7stq7seFSWpWAgwHWCedm5fu5TakDe1/+8840jT4ZcULa39ecssuNQCpdHSfAY7DOy1wGRw6JGMDZTm464i88Mgh2fH4HvN7R1dBlm3sk4vfcYKcedUZImOPSX7iFpFll4v0v1uqY2LKaOt1vNG2d0h+yRqR3HaRgR/Vh8FBwY63aQC6Z+56yLxz+UnrzPWkC84UgaMmB4DVdUT7qTZsk8kHiemgjB1RYYCCzJ1LT7X36YDJBaKmHDgocyW2UdJaqBXXAKGEz0a/G1UwIBWp+mQdqDW/hc9bYMtEYAs7WYJf3P/xv/yrvPqz12XwwLB0dBfk2k+8z9KK9tcBLVjWvldqKuyHttt+1ensay+RzqU2pBNoh37Y95JltKw5Zb1suex0aVt3llQn7q7F/tUFINRRoAI/pfCIH0xbwEShN2idp0dk9BmRe/6qz0iBV26ydAPIrXT3misSP/P6+vZ26b3uPdLeBWluEKoUQiRXkGRCHylN0WpJiqWidYxVgjZtu2Qy1qmtBlIEwLTxBaAi/tASxzykyEGKAsEAf6EqtCPlxfm/o6MAPVE7VAJxbAiYAxDsxv6FU98wlW35ITZiHODg2ioA5vOhinWdp2cC4PpQUlqiDtXlmoZtMCWCMkzIoxI4DIGwr1IDyFR1Rj8ZR9GBZN7gOyP2syCbPoxreDCICRx4ga4Rap7bAF913o1yxTnvnxKKyA6gWvBoxtCqqTHXE9UOpCiuRPRUtfh3ujrwFgBPG0KH3CCr925LsoiawJe1VnbydQ3x4e9UAtzIEp3mSSmQUiClQEqB450CYRik0241pPDFAY7bX4s7XpXqS483JQE+4bQO6Vt31IBfJMT+nQ4AhvS3bekVkl35Ntnx+C55/p4dMj5qD4Aj4/YKMFUcLcnw4VHzvWeZtelFwm/4/sv/z/XS23tIxvZ/WzpO+5TseXaH3PX3z0txtCiFLltHndae0C2X3LBFejefYEGflh4jI0Dwsk/L0AtD8s0/e6AOdHct65C1G/vkxIsusABsbZ/1HCyP1atUt18l2x99WF77yUMyNGAjcxzeOxXkLVu7zoC5C3/hWpOnOvG4BWH4nDvBSFZZTveKE0IQjnJ1wj0CwprU1D5775dvi50uJ565Wi5711sMkARID98P4NjxFgM87/rrb9TV/aw3XmTry7i6mfPk7r/6vNzyL9+W5eX1hjmBdPG7z5arPvEx83n7oz8TgFwAWNIBfYuk+1dX9PzrL5R3/OaHzU+PfP0uuf1P69uxads6ed//+LR1aAanVUgEvRr8ur/hu05oa1RcYJdqBZGf/HG3DLy0Wt5y7QY5OJSs5w8QvPeBg3LCB24UWAhmpCzGEw9CGwFUAYkGkimcm7OwC0UkGMiDq2UplielBO/Qxr60W8plGxKJuMFiC3uqL5et01sAYFyBRaiBimtbvjA1AkwIJ2oeklEWgWrYfIRpMqrQ9QAvBOwCNW6NTVxpbVWIAKcA4EDqTHXheC/QyehFv9+V/uK7kQAbh2L14LXexpfS4RpasfezkqnkQ4/ciMhT0+61vsGstNemkDEQVBkMBCM/VjGPa3bXNpMvDvC8cYL1xnPeL2889wN1DcUXhCHSSUt2ORgZ5kiHO8K0gIOsbBaLpAswa0ATk2a6KRxU0y0AnRogW60tHVVcCoBbIHL6aEqBlAIpBVIKpBTwUMAFwH4TqmgVwvLRI3Lwu3d4wyDRBhgS4JkCwGhi1/pPytDQcvmH3/6eHN7FMDi28QRS+JzvCOzpFF1K4yUjBX7/Z66W7iW7pDTwggHT//H5++TRu2IcZAXPL9vQJxded6Jc/IsXSqZzQOTwP9ZUXld+Qqpjm+WW375TnnlwVwi68T6k8VELfADArv3o6bL+gk1GAi1j94tkNxoJtFS2ybc/+2W58z9uM6AwKaGdZ119nlz7f77XSjwBLBGXtnOLkf5++7N/HpZDBgAZAiwXZQCcv/2/3FQndW2kDqDFJT9/TT0Ih7pyZpPc/Vdfkru/+nhd9c++dINc/5uftMAzs8GA7H/7739r8uh+uuBtp8tVn/jV8D7ppuvMz27/gtZoz8f/4rcMTdCOx25/ZEpfvO9/fty2d/zOGvhNIjbBb+6gZVjgin6Lc6imy1op8vzfWTVoeIRuJA28dERWve1GKfSBcWOtYBEReNKEN7UennGmhq0vwpQCBBufPADL1bLxuwMAnKl2GQAMSSNSGDaoYkMnQTWZKrUEwJQWm/wZSoBrqsimoEAqqyXAtOkNVaCzFiDDDDKXs6afNdNNFd0mIQ5wJojyEuKiQPJLWAtnvUhxANgTRKZOmOhKgY0n7TLaoCLWBOrIlEFaBqFtl0lVaN1aoItKZSrWTrdi1KOtGjgSnHsZtWfFADC0cvG68SJcE5ACABugHjhGrnnxn+cS4CvP/YBRgdYOqrTKsya+y4kgYY1LceiLAy1CFQISVgT6Cn6fcg3UkCstSIBNmTOQUGUM0hrQjSnXGQFQI0hcl9IwSDPQO2kRKQVSCqQUSCmw2CkQqkCf9k17jp2mF+jK0LDs/9atXgCMd9AGOAoA95wMp1TNJdj9ZlZ9SHY9e1Bu+dxDkSC3kRIpAS5V9srYyDnyvS8+VAdco8oggLz0hlPlmo9fZG1FIQlGWvZpeemul02dkOLANwAdwON7fuMCWX9Bfw1E99xoYhS7ADquLQB7KAuA+sbP3Cxt6zYo6eqmOvBHEB4FGFkfgkZKbzVwZB1QDssgLbTE1YDwTP278SyeC8G6AcB9IUjW0nnk27xllbz3c79vAPB3/vdXZPTweMN9zPp9+gufMvRwATDqUujKW8B//norAU5SedbAFzbgSJWdjQFfEq1H5Mj9WXnk7zfJuWe2S743sDFPGKQAwH2XXCe9mzaaXAC/Zdj4GgBsD9M4S+cBpBApJjinGwAsZWMbbEKNTsKLsAVnxB4AYcXiuAl5qiWKBKiQqlITtTRZsw2264X6HoCxgCiOpBgxiK2jW1S0VqY+z0OAFwDHmDjAUq4PwwQwiNQoADb4ISEOMBgDcerPqFm5aHVWzTpZh0WU5Dqw4bVSYhualR6dqwjnZiTJANE10M/wtDVqWDxkoF2Arg1eMo7MLACmDbAGwD4JMMD5g7t/IA/s+mE42uZVGCSXA+tuSJPF2gCIshFO2sBsf4E/1EJqAQAT7BLToj6UBE/V+w/qmALgFjorfTSlQEqBlAIpBVIKRFPABcD1KohTn4mTEJcNAP6mbLwEdqbxKUkCTCdYzTrAwtsoAf6Xz/1IBg84qqlBdQB0kKAq6yYApZv+8HJZvm6p5CvPSil7ltz1V48YCbAGZHgO5egyCCavvOl0KwmGGnPnEikd3hBKkd0y3PcDPF5w7Qnyc796heQ7nzFhc8rLb5DqwEVy2x/e4wXiGoji85rTV9TUeoM4xf/2P/7MqGEn1YVtQf0oFU0CwHG0eNMvXRdKgvH87Z/9C3n5if0hcK0DwEu7jYo06rfv+YN14JbS+V/64m+HatQA4pTqRzEVUHcN8PtWdslN/+u/REqA2Z91AFh3jgt4AXaRGpH0xk0Dxw549UrXDnvqgwDA3RdfJ90nn2RuAszaD1aVGaq5iPRljsuZmioywC+cTgEAQ322MgngZEOcUloI0EcADBVlI7EMwv0gH8AqJKvIP1msoQdXwms0VMM4wW6o1IpUs4EkNGsdN9k/K/nUNq2mXTEAmBJgUshgCNgzBz+ENsABeVx5WaZizQjikgbAyKOFj/BXhCiwoDG8MZtqGiAc2PSGzMNAyhuA31ACbMJS2YqFvsYCR1YEwHB+HHSszUcP0YFUO5cvGNxdw3mBPbUKTaufd3EVPIHfv/Mu88c0JwD4mm03ydVbbqojMAnqqj2HhMbiPYHF26J/prjPbieTcK0A4Bbhs2QQpCxIFgBX6hkpwcAPJf8pAE6csOnNlAIpBVIKpBRIKTAdChAA/8np1gZ4uqlRAIzy4yTAAMB95+w23pybTfneK6TSd7U8/M3t8vCtz0wBUQCnG8+xMXxh16uBlqsCXSkNRAJgqtN+5PfeKg/d9oQ8fuerU94DEL3urE1GHXr3owPyld+6f0qebW+xIZmeutc6YmJC+T//mUvklGuXGylwuX+bAcBUxdbAdcWJ/bLtTWuMF2sk2D0/8+C+OoCpbWcJMF0ATKkxygCoBKAkoyBUgxaJVB2G2jiAJZxWRdHcAuiLjeMrF9zWA+C1Rrr7j7/2l1PAuQbAqCNseO/5pzsFoHZ8pBjJzEA+3F+zeZNycgUv3FPbgd9CCTBVoDOBZJdevpGpFcDrDuYekcGfZOWBL/cYR1gEwKWho0YaHHUdfr0iPRe/U9pOPskCIMTENR6gAXwrBgDjNxNbNhPYlgL4wiuxueL3rEgZ0lwLZmlSCdBHdVxIdAmA67w00yMxZMzay7MJiarO9CEQsyf4OqCWC9R1lWdoAGBKM+u9ULsoJQDUjoanEegaFWCbQpXuGAAs5cb8H0VJgY3D3kpWMtWsidfLRCdY+G5pFtgIl4P2BhJcPA+hbw5auoE5qHVwpUMqWS/aWfSp4wjLOBEutJv+rNUvEIgGknifF+j29k6599U7zR/TnABggN+rt35wiuqyISw4OBCRg2+jv1erUijYOLmaE9uoE6y5BsDWLCEcqkGcYNsNIacmBcDucpl+TymQUiClQEqBlAIzTgEC4D8941tGtFGBTuU0whyWB0dk/7dvaUkCjMb1nfmqdK+qNO0JmgD4p997Ue75yvN1oBPS1Y9//hoDTOHRGarNrjQSEtP3fPoy6ex+2tA4SgJMAPyJL7xDxg4Wjb2xVsfFfYBbqEIj3f/PPzN2rxq4Aph99I/eau5DsuvWA8+/5ZNniAQgrDR2dqQE+C0fO0POfc+JIsODIj19Uh3rr1OVJnD8yO/+J6P6GweAAf76VvYInGj19pdFO8hac/IJRmoaJQEmLT711d839//2k384hRZQcYbzqSjpLgGw65zKlU5Tmv3hz/+moZn2gA3vz8/c+RN54aFnw3mBvg6dWhnP1PBoHdiEZ/o8KtCdIkNfmurReyZnHVRgx0UGd1kAvLa6WdZvqff7474OgBgAuPeSGyR3smWeMPRRtlqVPGS7QRgkA8Cg9gwsbMINVQz4tRLjrAFf+XwhjBlrwa/1rAzwaJxjBfak+Mw/guHODus8rg4EA3wZz1Y1YGZk1BFAGVJgU9UAtMJWOZPLSh6+i7IZySOWbagZWrFg05h2IgFclg3oJwYibsAvwEFag2VqxJoMBObWRleZYNIUE9e2bC40zQQlwFjgfQDbbCVnQrgCl5EmlBLjWipZ6Tui7fB3A2ihsmwsfS0ADqXegQQ/lBIjRGxgD2yiPGWRF89kTT1yhTYb6qpsQ17R+hUhk6rICOl9oOdr610J64/v3R3dcver35N7t38vHGZzAoCv2nKTXHneB8NwQAwLZIJVB02Yep3JmTjdskDeFmTItBYPbJanW4u452bfC3S9VfonH7rAVOVvfnHlTDclLS+lQEqBlAIpBVIKzBoFQidYpwIAW58i07kCAO+97RY58YpzE+uqVaD7T3ldEAeYXqDx4HQ9QfskwJTMAgDDI7MrAW4GAP/SH7/ZtBEq0lrqit8AcG/+/StlcigrUMc+vHOwTioLSfQl79sk0pWXh/7hJfneF5+qA8gApJAw926YEOk6KkMvrJpSDt5jAPBbltpQO8uuN+rWX/2dH4UqzgSob/vlrXLKtZuldHii7j47yTqYgodlHRs3AIwJwFEDYJQVZVsLWlB1OU4CHAeQWb86ABzEOjbxiJECu+FHv/t8OOYAgGGDbByB9ZetZ22EhArCScXZAIc0p/02SpxJqS/KGxIpWofVhsHz1Je6JD+wRk68uBaz2twLJMFs1MSeooyNjkjfZe+SthM3KkAWSH2dKCowowVkJHhFOdl8TtpyeSkVy5LPWPXjMF5t2XpfJgC2QLMGMvE8v48VYSdcU1umHapVCXZBb83bs+kuhPEpTyqAO5XXhjoaSSegYg4AL2dUp/HdAOGs8X8du8YYdWjWndLhMEqOBaGmdNjWKhNMfjdOriJ+t4qoGSmPW1DOcEcEwaEzq1yyirVP/gx1cyq9Wntseui2jAEEamb9wEqw9bYMAsMEgIQcgBt9BDV3AO/git9x/z5IgOcHAL55SkfWvHjN2p7XQsHRnsWaKlCFbGrquQYzpwC4QUKl2VIKpBRIKZBS4LimQB0AboESxfGiHLj927Lk1H5Z0ttvSoKqMz7zqot//Pt3SlZ2yQnbloYAeHK0Tdq6JmXFRdubVoNGDGBIbb/z//64TqpqAEVg3wsJMEIb/cvvBqFuggoRZEECDC/QPhVoAuB7/+kpefC2F6eo7f7KX78t0iEX3gT7O1gAACAASURBVHPdfz7HxBtGjOKXH3hZvvo799Q9H6pBX7okBMCupBnVftevXiinBHmkfKE89E931km+CVCtY61NMvLKDvna/3yqDpCjnMveu1ku+ciFIsOvWU/GSFD9bQ+8E3eeL2OHTjMhjFzvyfCuDAkwEr08uxLcX7/1s14JMEIbwftznJMwMCc+/Pk/sDGG4dU62xXEDd4WqkRzbAEA13mXZlij9otlbCA3pR14DkwHSPXzyyCJHRARjN8BkbFXLC2adXKlBzoiOY2IFEcyMnmoasZ1vlAPgNdstPOlfd3UUFsAw+WhTgOAl1z+LslvXFdvMug4rqMUFGAWn63zJQtMjZ0pFDwC6aS+RwDM83McAC4imHATGqiuTyIfvjH2zEpy7EqR2zqATqfa8JPkUZqxtbYgxBDsK+JhKAEt26ilu/DgnIG/tkC0rO/xs699OkZy1HJLL9ZRvpxMCFrgpxhHhQT/darTytM223T//ADAN8tVW6YCYJ8Tihb2qBl4NAXAbhTkVAI8A8MqLSKlQEqBlAIpBY45BWYSAO//+tekf0W0Omfp6CHJL1ketu/JZ16WniV5WXcGdEJtAgBG6jvpgIkHPDkqDQNhAGB6btZqxShPA2BIgOMcZb3/dy6W9etE4AW6ERVoV5Xa1H1llwmn9MyDz09RxWY9Vp+01niL3v2z4SlgHGUY6e7PrU8EwKauCJsEW+JvPiF3/KVV3SaIpAo01K0B7HY/aoG/dpaF/BYAn2LAXrl9VHITXRb0Td5vyoMjruzEFXL7Z++qcwgWSoC/8ksm33d+7+uR0nCfBBiS2mfuekh+8Dd3NACAd4mMBd5rVWinZ3/0ZJ0n6hoAPiBSDJz9dJ5v4jG7UnnUHQD4qvefEtpT47fO/pyYflqyRiS3XWTgR82pRgPLFkWKAxkpHa0KYlUztXWJjA/UVKBXrKzZk+Z6x+rWAIBfJALg3Ia1dU6QNNhBPgA4E8c3kERSymuAU6VqpMDVUtl4fCYw1uGIUEYc+DXjIVA/1rGBrcpvzemVLoONYZlumNe6xjrAuh78mtZJxRAyXgLM8mPbUE12MMA46GyTvkL1GdLfJCnuTAFgTRe2BQDYqrjXx1FG3poTsXqHXNrBGPPcu/0/5L4dc2wDDPCbAmB3+Lf+PZUAt07DtISUAikFUgqkFFj8FJhJAHzgO9+S7ODL0tnV7SXc48/uk+Ube2TTtpE6FWiA4O7lI007w6IEOEot2QXAUcCVeZK8QGsb4Ne3753i4AqNPn3bCrnypjdMcZKlHW319h4y9EHc4ihAZtSSP7rBKwFevXFV+B6UpyWolDYbO2ER45Drm3/06JQQQnjX5R84U0oT45Jv7zDX9v4lkoH6b/G2WEdcIQD+52tjnX0ZG+DPXCmlo/uM+rWrdn72pWuM12vcO/gqJK9Tk3aCVZ14XDITtxrpNMJDZdq3yZd/9bN15VICfMNvXSn5ZbtEDt9uVZlXfkJGXslFSsGj3kvb6LUndMslN2yR3tN6bYzm4SDEVdwIJz9n3Ko7g4ljAEpeQhAMADy0Oys/+Ya1AdYAOK5YowJ9+Tslt3GdLS9QQ3bDqFKCSrBDyaQBu1WrWlyZLIVxgBneSNursg6RIDJnJcsEhgTC7vNaOoryWBYlnHHtpAAwSgKKZ+ClGgkwz9q61l+rkHgblXBYMk+9Gk/OxjYW18qUaxXxeaFSXMmY4FHIhyulvqAh7G3ZB+7VJ8BUYX4jSUAA7dIemVHvciDNj+p/S59kFWw8d88r35X7X/1++P45sQG+eisA8IemECGu4+MGzLH9PZUApxLgYzvi0relFEgpkFIgpcDsUGCmADBqd+iHd0pxx+NeAAwp11M/mzANOu3iaij51S2kFLiRkEgQCnWf+EkDKKEu7IY5cp1guTbAeC8B8Poze6R05MVYCTA8H8PGF96mXQdXKAM2vmdfenqkoy0APoBjONrK5vtl5OiGSAAMEP32z2xJBMD0ggwnXEgu+IUH6Cs/ttUC2Z5J2f1oLhIAA+h1dNer3p56wUb7rDxmpMJRnqhDAPx3V8lD/7Zjii2zBuDjezPyr3/wUCQAPv3KTfLvn38kdnCHAPj/+7CV5hKA9twoUrhW/ub/+HKdWjcB8Nt//Q3StvopyR26zZa98hOx9tTsf7cSiIeMtO70FXLdr5xrvXsDgAfS8br8jn0v7mFcao/mlAITAD/2lU2yqn1JQwD44IGqrLn+Oimst/bCoWOlKfa41gbWOLMKzA1D6aBkZHKiGKpAa0kx8sMhFn5LkgBXGXdX2QhHgTUCYEOHADDzc9JKpgGkVmfmM21ZqyUSZ8NbnixZFXHjDXvqtfYcbIphQ1t/rcJzc/A70LWR9xr/XtbKllJz9oErgfcB4AxjwcYQIarNdVkj+lvXIQlAs853v3yHPPDaHIdBSgHw7GzoqQR4duialppSIKVASoGUAouLAjMJgI8+/LCMPnu3FwCDgvt2DsjhjMhJ5+aN3S/tf6kGjd8a9QitAfAX/+vtdR1UZwt7elbGh5YIbHfjQhglAWAUDMB47pWbRTteIoACOIb6M5ILxOkh+o03nyvZwR9Jvv+0RAB87SculI7eo7L7+Yrc8YWptrsoDynKbhZqzRe+81zJF14XKT0m0n91rASY5bij2oRjunSJlDueiw3FBFpceN2J8sA3Xp5CczIKOtZWJQoA4wEA/Z7Vy6fQUhcWAuC/fWe9BBYAuPN8+ZuPfysSABsJcBBP2ZTXAAAGLV0VcbdvjXMyOMoCYyHw6AxJLxk1BLlRobw0AB54bqk88e9L5aRlbd75AtOBfS8dlI0f+EVpW9prAaACQvzOK8Gslgab/FWRibHx0AmWcbgUOI0C+MVzUQBUA1ztWTlKWBcHhtmnUL1OSloFGfk0IIQUFgA1KVHCHAfifQCVADdawi6GRi69tZqxd3eYEt+4/gmUH28DLZINJLxunqnq4vW041tAFwDgh3YFpgSweF8nUrCa9g2nzJ98rS25J5yiimMiA3tqP1699UOCv4WVUglwKgFeWCM2rW1KgZQCKQVSCkRTYCYB8JGnnpbxR24PD/RQ24Q6NK+6BlEA2K0hVKGXbK2PlRvVCh8ApodnqB6Py9KWAHDU+wkiIf0F8ESIpCggjvtb33qqAcCFvi2ye49ESmUBDDUAjlJd1sBV2/0yDJNx6HT4zwL13/8eC4Dj2qPDMSEUU1Qs4iRawNmXVb8+JON7V0yRAONZxDIujhZl8ECgJxxRoA8Af/nT/zFFBfqCa0+Q63/zWqm039ewBBgSdUi+D24/IK8+f3gKEEY9TFzlX9kqMnCrFA88IDJWbTpcF5oIJ1jbH2mXF29dLtvOWhO7NBmb+fWrjCO5nQ8+Kauue5cUAgCsQZguQIcuopQY943Kcqls/ij5paOsKKljHID0CZjcslyQDKCdlLTk2pUcQx25gBBO8FQfk/TzbHetTtY+OnSzHFFGHPjE70A/pk4qjnFcP8TVz0c/DcB1fOSoeul38L4uP4pBgfsAwA/v/lH4eAqAGz4dpAA4BcAND5Y0Y0qBlAIpBVIKzGMKzCQAnti9R3Z+8xaj0umCX/c7VDp3HnhdTtqyTHpWjUSqQYNsS897SXrXJ8cFTlKB1h6eAYChJj1dFeg4wAdV2UtvODWM/xsFgKGa+9ZfPtcA5MqB70p25dtkx+O7pniBxjvOfeN6gaS4Q47EgmQAtkJXIQSQlFxqSXPHkkmR4n2JEmC8j2CaKr/4De1hPOJGATDKQRlXfXBbnfp1HAB26Zkkff2lGAlwFAA2df+NKwxQDdWVe26U8YHNkUAckmx49u5Yu8RU6aF/eCRSpRtS7Y//+TulfPhBmdh5S8MO2tx2dnVk5PkfF+oAsHYQl1kl0rfstLrHdj62XVa9/e3SqdTVo4Dr+Ph46JCKzq1QECSvAJ+It4s/SkIp0QQwhETY5wU6SkKr6xGnIkyg6AOAbLQG4ATCBvhWYL8bv6Dq8qOk0fk2G64pLiVJiCH9NhLzhPXcp8JM+sUVoSX7qAtttPm7W777XZcfJRXGfQDgH++5OwXAze/LfgDsGwA1f3fNv72RJxqdYI2UFZWHHsg5KT/18IUmWxoHeLoUTZ9LKZBSIKVASoG5oAAB8J+c8u/m9T4fJDhEx6nflY8elu3/+FXp7q5J9CgBZtvoIAuA+LkdQ14ADFXopVtelXxX/KEVZdMLNMCtdqgUBYCn6wTL7R+AWiSCXzqSAgD+y0/9e516chQA/tndz8k3//djU8IowTHVxe85KREAmzBI126W8b1HjT3yw7c+Y+pCNV46mDJq0Ak2wIZ2gR0wAHV3R1ZWnLRSzn/zZhOLOEkFWtODtAjBb+eAyOF/FOm8PBZ46uepqt63smeKrTCAZyQAjrEBjgLA8GYNW+Yf/u1PpoSuCsMgdQzFxl52nZiN7v6LaU9XAOCffL1LBl5aLW9873WRYcJ04QgjNrHnqCy56m3S1lFzcqTnqnZ6NTExYYAs1YHxHcAHYKqjEO2lne/zzX/Y1iLx/MuwQfzuO//77icBUAN8K5lEL8won6rcaD/WKzAF0K6ODti6J68jen3jehhKVwPwYsyBY5KvfeWSpV+cCnuhMDUUVjMDLU5yzzaMjo7KY/vvmw9OsBanCrRvAMw1AK6zKXC8uWGgcQLqCa0/53L1bsZ/5cHzzfhMAXAz0zTNm1IgpUBKgZQCc02BZgFwnA0c2lEZHpY9t35DcpOvm2Z1jRdktMM6Eor6DAAMT9AIhUTb3yh6wCFW9wlHEiVucXGA6wDwhgkZ2tUeGQapES/QrBvB3rINfcYG9uJfvFDKYxMyufOL0r7mWmPb69oAuwC40nd1CFyjvDefesmmWAAM6S8ccUFCXMmOSXb1mUZqec9Xnq8D3TpWcJwTLKhbb33XZjHer9s7gli4aOmACf1T7lsRawOMXJoWCCV07ruutmGDAH6NA654yavb1wD+xZHhOoDqU4H+xm/cWRf3GfWJlAC3XS6lynWxANhIgOVIGAIL8aSfeXBXyJzQABixosd3/t20p+7EQFZe+GaHbNpwuay+8BwZH7ZzJCp19BTk9UeelomedbLyisulKtYGFSkKrNLGlvfwHX841wIQQvqblHwAGHbESEalGiF5AgdXUdLWqPf4BFRJ+MEA4Go1UQJMm2a2g/bQtv25OvpF1S9qfSOtDXRukX5VZUTtgmAU7/Pi3Mig06rjpAf7qlgsGgA852GQFqsN8HwHwDpeWZy+f5T6BQdeW5uNI0b372kc4EamZJonpUBKgZQCKQXmGwVcFWjf/s37UdKn4nhRDtz+bckefcnbTEiCGQrJB4BRGEBwz8lHYsttBAD3bOwVxAGOss+lAyuAm0ppINILNF8O29UTz1xtpaSbTxDZ/7iM7f+2VMZelfaN0fGIaUMKyW4hu8eA5ChJNN6BGL8ApHEq0LQRzleeNVXKr7leXvrRI8abslaFhhTYepPOx9oA2zjAFxoHU3FxgKO8QJMWJ56+TNafs9R4vja0GHvChE8y4BepAQBMJsV7f+10+dE/vDwl3nCkBLjtcpH+d8vdX/hpnROtOADskwB/5PfeKlCRRwxoxJOGJsGOx/fMCgDe+WS7vPaD9XLeWy+V1WtXJQJgkPDocy/I5PqzZOl5Z0umWgPAUZNhbGxMOjo6DJCC5BN/SJAs+kIQEejFTTKGUYo6H/O3VgAu3pukIgwAXK0k2xBjXaIna8Y6pioxyq+CfgmOqFwbWnedy2TzJhxRXEoEsMZ2uWa/HKWi7Fs4PU6kDaOD2IQ24PgOyTYZIT/Ze3cKgH2Ejr6/8FWgfQDY1aF3B2m5XKpT//i/Hr3EkCqVAE9vRKVPpRRIKZBSIKXA3FCAAPhPT/u2qUCjADjusHzwvvtk8sUHvI2BRPiZ0RGT74TTOiTXXpLyRN5cmfgd146lY9JzyqvSuTJahbERABxnAwwAtnnLKnnrL19iQhQhlbJnCWIKP3rXa3UgqGtZhwAsAUxD6gt73tLQfWHIm3zvFQLprutpGu8AIIVzK0hao+IIsx4I4QOQnK10RtoAhwC4vUNyne3y8gMvy3e/+NO6GL+UWH70j94amwftDAGwvCwydlSkc4m9TsDL8f1C4Og6waLKcs121kqMp4QIahAAw+nWmz91hdzy23dGSl6nqEA3CoBH75fiSEYKKy+T8bFrpvSpAYddedOnbb0VEwMZ9Lzlcw+ZcaAdjM2UDfAz3+4O1Z99E4US4LbzrpD29WslG6jw6nmqP0Pdub3dqjlD3RXAR4NfnxdkX31ySv83Su15NgGwWZ/K1ot0XBgk/J4vtBlnX2MT4yYcUntnh5F8T5ZLkqlWrBOratZ7hagZ+WrXjGTyyRJ0H32rleTnffRvFACjbzQAxriA9BfMkYd3/1Du3f698FWpEywf1cP7iwMAu6BWf48yotfkGRkZDgcWBvuvP36ZuZ0C4IYHUZoxpUBKgZQCKQXmAQUIgP/s9O+Y2vgAsK5yVF54gj5094+MHXBlqCjZ3kLi9YVDE8YOuL3HqoEC7CK5gNgHgpsBwK7kVatJJ0mACfo+8YV3SH5ir9AOVMd7zbSdKG0bf1mi7HsJtDpXFIwqblQoJngahpQ4yVM0JNDXfvR0GRsoy/bH9spT9+6O9FoMUI9wQEhwuOWCZPwOCe4lHzjVlMW0euMqQR3z2TukNLLahBuKA8Cf/NJ7bazhsT+LHs0eAEyJNdS1N1+2ORYAw/kU4hLL3q/Z9yy7XKrt75Z7vhQtAQaYnnztNsOcQKKN+D1fgWrzvjpVcTrBAviFhsC/fO5HdaGV2DA4J2O5k0fua9oJFsZJcTgrD/9zj+TGV8hbPnKDV/qLd+986ElZef3bpW3JsikAWKu76s+Q9gHwwLFVV1eXaQJAUKs2pi4AJm1mSgLsWxIpoAIQhCTWvUq5YkBqFQC4OCE5yUgBADiTlWK5KHlISDMV40k67lrNQs06K+4V+Y10uQU7zlJEFCi9jiYBaCOB98Qeosoz6EgVa9AMYwFjorOzUx7ceVcKgH0DLfr+wgfAvnZzAFKNgLYOBMbZbCYcWMibOsHyUTS9n1IgpUBKgZQC85ECBMB/fkZ9/Ny4ukbZ+tVJoLZvl53f+Y50VgbCIgiC+YP+/sTLg3LWVWsNANYSYC391XWJkwQ3A4BdL9AuAMb7oKLsAqE6qefwbhk59KVIENS1/pPG23TU8wjJtHxZXp5//GAkian+XN3/j9K56h2JXqDHR4pG6ovk2hHj+1s+doYYW+Leo/LSw5N1KtL65QCATMXRkglP9J5PX2YkolTXjqMFmAHZyVek9HqETWxnRvJ9HzO0jPK8jXdqSTWciEXZ3tKhF6Xtpr29VxhP2mAkgAHABBVohEH6uV+9wkjnCVQ7Nv6n2LjLaD/sl0cGJ+Xpe/ZOAb8apG84a4Wgb6DuHhXrN3beBOB38GcnygsPZ2TT+vVy6psv9AJgOMAaeGKnrHnPuyXX2yO5qj2Duz5q+BtAD8EvfoPED38AQVCHxuek5GOAZZN9SIVepOPe4ZMQ+ySoteehSozK1F8rpn4VKZfhDGtScrk2yeezksnkpFIp1cU5jqvjFLVner4VgOvkVdzXPg2Ao9ZSnw1wzkN/Sn5Dx10V0KIc2mtDDf7+V+9MVaCntxkvfABM+wAuGDQO14uKSxu9KHR2doRccvz+nx/YZrKnEuDpjaj0qZQCKQVSCqQUmBsKEAD/xZl3NFQB99DmSqDgCXrHP32tDgCz4CggTEdYK0+oSX+RX0uAXTAMENy5eqDOMdZMAuA41WPUC+DwF//bJQL727hQOARnlAJ3dBXqVGkNgOuoP0nTdvWaj19k7HGLe28RAOm4WMEMXeSWw98BGq+86Q0GxBIAR0mAURc+owcApMdQxUYopd0/G46MV9wILQg8kwAwpN5Xfmyrkb5COq+dT6FOkLyCLgS0+K1taTwAPvvSDVbyHdDRAMEEAKzb7YZiIm3C+MqHXpbRo19qaK4wEyW/4zvWyuFXl8qe7aNy3tmbG3OAtXe/8fTde/XbpNBRkLxUp4BfHboI85G2rwA7tPvlvPUBLB8AzpTjRZAAXb4wP77yvQBYlCvmGD3oyVJRKuWqIORRLps3+tLgG2TiwweH/en6OKjXFq1IBu9s0IY4apBQBdq1ow7XyGxyJX0AmN6+0c8YFxwLtI3Ge1IAHME5cTkp8d+TWRC+Ad6C9kBDi46PAwOVECQCX33F7yMjI4ZLhD/kZXw0BqUuFifM81QvSCXADXVLmimlQEqBlAIpBeYZBTQAhmpfLgPbuHgbu2q5IhWBbRzkLPinWve9ND5pHGHJLuugyZeOHhqSgb6+Ojtg3zO4D4DcvXxEuk/ba0Ik0fYWdrtaxTUuDJLr4ReSWUg9oQJNAHzHF56aIg2k/S1UlJPUYAFeS+1rQ6/DGgS77QP4hUfp9/zGBbL6pLXGm3R18tW60E7aIVMUfTQgBmC85IYtBvyintmeVcaxE6S4e54/OCXskgsA8R3xfD/4u1cateQ9z+6Q6dJCh6fa9/zBKZJq2FSz3QgfpZ1PMa4ww0zFAWCtSu5KgF0V6Dgg7tKU7+5Z1mUAOOkJ6S/6ppEE4FsuZqVcFJk8vEQGt6+UA6+JDB8tmfBHvkT73/KyTdJ3yUVmzuUA5pTnZe2JGeUB8BAE0RaYzo/w3Xc+9p3fMf/N+RcOqaCCLJm69QL349YPnruT2u3zQl0lio15CQDv+MSYAbwdne2Sz7VJqTxpAHEun5VyCUg4qHzE1QjYg9/xKhN0SX0XKVkADNvgiKvx8hx330SZsfjDBcAu8I6iUSMq0Ohr4+07nzfjQIfEYlio4xwAo4enqg40DICrHiV036xODCNdb4MU5WkSv7mglYA1igPlTqhcLh96RCN3BFVmGVw0vM0IMnzyoTQMUqO0SvOlFEgpkFIgpcD8oUAIgM/+bqRNXZytXdzvmUpVXr/7bpl45IcNNXKomJG9Q+PGDjjf5tHvc0osTWalZ9WIcY7Ve/JlRiVWS10J5NadvkLe/5mrrZff9rUmz51fei4M4YN8m7atMwCYTrC0J2DcJ4AFGHrjzecaYJkEgGkLDLVeOtNiObhScgvABpBFG9jy4QeN9NfkCdR87//nn8ndX33c/OZKkwFUkQCgTzq9X06/cpMBrRMDR0NVXUhLC6d8VO7+6x+aclgGQTPLQDmoC1SCEY/3snefYsrSktlmaaFVlR+87cW6d+O9iBvMmMfV/k3GphcxjUEfhHtauqzD2CjDKzbBJ4AlJcCgDfKjLLQLV60CTQCsGSSuYzM9rEgL0AES7m1vWiPnvG1LHT21Gqy2/3YHfGm0Bn6PPLfW3D78unXydum73+5Vfw4dYJ1xkbSftMk8Vxwfle7ubiOYgcdnglt6/9XfKbThGZjqsQ1NTE+mOAwJ51NJAJhhlKZbh5rGSdZ4dIZqcy6XMcASwtOjR4fMd636DLwD1egyOksC51eSM0A141yz6NwEgGvrPT38ZGgG51QqlBRK8zEdNK18NsDoc4wBlIkxAidosP/FZ9iCF8sleWDHnXL/jjvDYo8jJ1h+FWbvwDyGAFgPDH6mBJcTgba6BMXoZG23696fnCyFTqxcCS8Hj5cGKkMKgJuhVpo3pUBKgZQCKQXmCwVCJ1jnfHdGqoT99shPn5TX77hVOopD0tbTU1fu5PDwlN9gB7zh3OWybLXHwC6ihgDBsB9GmKS+N37S5ADg3Ltr1HwePDAqkNpCHRjSXaRM35lGqvnsD3bJ4P4x89uWt50sm7ZtMGq2SG0n3GC8AT9/zw45dLgkgweG5fCuQYF6LVSDfQAYZ+1sp3WIhfTIt56SFx45JMXRosB2F2UhAXjDodW6szaJBr+mnm0nSmbVh4xn4qe/+4Q8/oN9cvDVgbrYuwCqCMl0ysX9pgzz3K5nZWz0B8ZO1XzPi1GnnixfJI/edYc8cser5v0AeQCZha6CsUvuWb1c1p/eK539OSOJRoKzLzAN4ERrOrQgIwBerx/65xfl1ecPm/oDrNLzNhgTCCMFm2fU8dXnH5KxwWFZdsISWb91m5SO7gu9bXMIkDaTQ1l55sHnZffTR8KyTRzgX3+nFF/6+5BJAQCMPgUdNfMDzBG0H/2Ca3dHVvpWdcpJ56814wFetkf37pDskA1z5bMBRf1cyS/BL8Zqo+rPbOfOB5+U5Ve92XiANn1pQJ8VAumYtQx1Y/JkAAitFiM1FRuRMM7EAuBTgfbZEDdSB212wTbyOXi+1tqbdAqFZ8qB/bRkrR5qVBginwp2I/VLyqNVyKNsgH3l+wAwntdmnQDA+A4ADAdopWolBcCWgxGdfNyI1lWYkyXIPhsj3Ofk5uAn4CWHS4NjbQBuf7fBpqkmwAGvJ5VvEOr7KQBuhlpp3pQCKQVSCqQUmC8UmA0APL5zl+z6+jeMHTABL67jhV7pLVTNb0gEx/AE3d7XYdSgkQAUIA32XUlD5ltz7snSfslWAxghtUR6fed+oVdjrVoMz8b5JWukWqzFFtYAFKq7uWWXSqawVIZefs2Uc3DXEenua5MzrzrD2JfG2QCzXgTBAHayygI5qPkODh2SnU9bJ1iMn1vad3so+U16HkAU9UDaeM4KGy941SaRiReldORFmTz4qFHR1ZJJXQ9IWQH+8f4VG5Ya2iCZGL6g/dF9FvRW9oZltUoLgk+UD6bC7ueHZNnajKUjDuyBsyowDAytlvRINbNCMgM7wnpEgU9KddF+1Ju0AU0Rpmr8hT+vA61gArD9Lz08IO3dCE11et1UxHPoc4yL6uDPpDTwggHRSM2CX9r84lmMZ0h/D+0cljd/7D0NTX84wDr64hFZ89Y3GwdYSO1tNckvzrHa1hNnXQh1XACM5xYLAMZ5He3kWZ8YAL8R7NHeFbTRANiYbIAWAYiJigbjU8FuAJEpLQAAIABJREFUqOMSMs02AAbYBU1AHzcOsmGcZCQFwAsBAOtJq8cTOjiOw4VOhw2vWawyNW/N/Izfs9lcCKD5Dk4eXH1e8tyxnQLgVpeE9PmUAikFUgqkFJgLCswGAC4PDcner39dSq/V7IABdgl80U79fXSiKjsGqsYbdDNq0AS+BrhNWucxKzetlb5lp0ll84RUe9qlvX+tAXSQMGrbTUgQcx0bjX0sEoGj7gPmyfefJtnelSLtpxpgBAlro46QCESNKnDPKsnm+8Oy8K7x/TtCaXIUyNLPox6VtpMNcJfcEZHRg1IZOmBAmkzcJ6WilT5GATX+DjBL8A/QLEeHpZIdM2WUx3dagBDYuLrhnUCv6dICtGxfc62RvmuAObHvrinvQ14mLcV25weBvRlPKy4IGRZREuPI9uPBiRcNDcP3lQakMrzf0MJlJPjmJ1SezVgaERl+6UQZ3t9tvnNMv/bCuGxat15OfYvf+zPVn8d71smKN14evrqQz4bxfSHEwdkWdp7a+RHPx/rcu1gAMEAthVoEugR7AHwuA4CEM0Iyml8GEmAz3wKcwHwLHQCDCYBxAZwEr99IMOsEKMY9yWVTAJwEgH1G8tnQJbhvOYi7nywBJsB1BycHJjlemAT803XGbxogI79WB4EKdNTA1xOlmZalALgZaqV5UwqkFEgpkFJgvlBgNgAw2nbw9m/IwSeeMWrQjaTtE22hFJhgtpHn4vIAdMBRVlvXpBQ6rZ1srs+qRed6j0qbxSaSK1htODgr4meWqX+DdDI8IzToBEnXzQWTvJfLvGqAa6NJg0MCNNSTbUmSUrIOUWVEvZ/luvdAp0zpFPNzqfJKo1U3+fLZk8010zsZqmib70r73ZhqNiFxZV63XW7FotqPPK5TK9/7XSaDVnmG1Hdwz5KQIWPaHGgzbH/isFz0C9fIkt7+hmgG9efOc86XpeedHeaHCjSAHhJN9gCA8RkxXgl0XdVgajjOtorvbKtA09aZEmCqgwPc4Q9qvhrUavtnSn61BDjKz1BDnTPNTLMtAQYNwAQAJsK4QIJQLzTvTAEwSBKvAj3XAFirYEcNTnSwBr4EzBz0DPStJcBmgQyAe6USqEEEnvQ0WE5tgKc5q9PHUgqkFEgpkFJgwVFgtgDwoXvulQP3/zASAEMV2gXGlALTFpggmOBBA4mkz74OoDQO4BiJABngGMDYl7JtNkeuEJ3TBdFJ5dFDcFRZ8BysU8ViHikPLQl/PjI8Kh0j6+ryEez72jGYPTjlWd8z+v54957wa19lReSjZDjom1E0dmlqAHbz5uBG+s3kYwToOk3nXXyeIY7o5XlieOrAwJiD9HfFaSvlzHMv9JLZSH/37jfxf9e+28b/ZSpPWlBDIAiQQ+DHeL/u2Zfgl+aD3gq0kGG2AbCumusHCPcY9imqCQS+STbALTS9oUdnGwDT/pdScowTagoYf0ipCjT6KR4A+wZwTqkPNNTj08yk7Xr1BCZXQ9sBu1LecHFSDrsIrOEFWpcdLpiBKoTPBtptTioBnmYHp4+lFEgpkFIgpcCcUmCmATA1sAaeeFr23X5LwxJgEGHPgTEZqLSHDrFmQhLcDHHjwHFxrBBKkfmZ1yggqUEo8sWlydEATTdQScRCRjrWNGmgaolZ4lTayYAwoCWQ0mvADKBMYIw8YBJMFxi32oZIMBWEOBrfZ8MbRQFfPEfb30ZDH+EZ2P7K7v0y0bFMll9zbd3rS8XxEPwC+OK8ylCd+iyLz3XSz0Dgs9AlwLRxpS0w7Vx1uNJY51IBdkmyAW72/N/s2JptAIz6wOsz1mE6A+NYMGrQqRMskGP+AmAardPLnZb2YnCCm4GOpAMA14lVnASZA5VeoF07CS4WPgZACoCbnfJp/pQCKQVSCqQUmI8UmC0AXB0ekT1f/1eZfPVZgXS3qz3jvYI+yPu6FGT5xh7pW1YI1UfnI+3SOs0uBeDdmwkguXP1gPlKKTIAMoGxrkkrEt2kFlHVGTa+kMQnAV+CXzAsolSfDchl2r1fSkcPydjoiEzsPWx+LfVtkI3vuC4Mf8SslUBfHsAPQAfnYUQ+QYLNJ21gtfbkYpIAU8WXIX4Y5xaan/jT4NfFAloFOsoBFmi40AEw8BA8YQPHgB6MB4z2Yqws+jBIyUbciIfFOMDTW7wsE8UC6ChOiwawVKfWYLNUsl7KXBftFN1jUjN0Ed5BET46j/a/STX3qXAjtPVMplQCPJPUTMtKKZBSIKVASoFjRYGZBsA6Dumh739P9v/4QakM2ZA/PhCs88ApVv8JS6RnST4Mj7TQpJ/Hqg+Px/cAHMdJjs25MQDH+a6pwh6tKh1HO6qna9Xz8mCXjBzqjpX26rIo+d311CE5eeMSWbOx3wBcc3oeKhqHcGD2yMSISHtgkB4UgHnSdsZFsv697w49HlPoAxVomgHiXM1Qnjx3+yS8/vOxfzRp8KjVkBsBj62GQSKwQzsQBxm0gJOnJNVntmgxAGDEWQ/bg5jCyokXPmP9pZdsHQ6KWq+LXgV6VgEwIjhXynXg150uAKkuOCa4RSd0dfdKNYhhRsN1Snlx37XhdcGyb3r6J3gKgH00TO+nFEgpkFIgpcDip8BMA2Du/djL6Q168MVnvIQkOHZBML4TCFMizMJSQOwl63GVgY7P0GiAYySoo2vVaoDYRhJV16GmHqfeHFUOVb4R8gjgtz87If19HRbo6uSAXn0r29sna6+8VpZcfFGdMAh5KAHGZ3025rzj+Tuujf7zsZ86cwmA6fwK7QDY0yrgPg/Oiw0A655i2yFAZCLTRKvCl6W6uL1AzzYArpQmRTL1XDX9Tuqe68kZch/KsEvIhUG8CYzJxSD3ipwLSonNZlouhwGdk6aof4KnANi/xKU5UgqkFEgpkFJgsVNgpgEwJFJkbGPfHnzqGTn0wx9K8cBOAwK6+npkdHA4vBrpF8EBPwfgwIDiwWHZMWZBS2d/u/EUDalwCoYX+8ic2faV9rRJfl3gSWxmiw7DHIEhM3i4aGL9jg1M1MBv1Pso+VVzAtkwP/InnCkrf+F9Uuiw9uM401LqK5VSaPMLsEsJLF+x2AEwpZw6HCpBsa/tixkAkwECAEz8pIEv7uP7ogfAyXO7Eqgtx9sAJz6fqQoBsKtDz+foBMO1QSDYnRi3YYqoFk3jdTqyYgcSQHMBIADGBpsC4BlewdPiUgqkFEgpkFLguKPATANgqCISAIOY2McPfucbcuCJp6VycG88fTX4daVlwVMDEznjJItgGNc4QKxflEqKj7thPesN1s69IO2Fk6uJwXEDfJE2dY5a1eaYsWwyuffbu8VIf9/4Jul9g/UWbUBL2YY+wl9bzqo909ZXC5F8AJBn6VaJM5cSYKwnUH0GTaD6TIYbJcFJAsDFAIClXAmdm7EftY037cIZDoq+lLgWpwDYeEaePgDOVCtTJMB6Quk4veRaaRXo9kJ3CH6jDPWjJrG2NfZN8lQC3Orylj6fUiClQEqBlALHAwVmGgDTFpFSGXwvDgzI3tvvkOFXnqsHwc0CBNUhAMNILiBmFgJj3YfLVkczz1OAfDyM9NbaSMBLKS9Kc0Ev1J17M+OSK8R49/aM9+yKtdK3+UxZ+553GamvVvcFsAEA7uooGAmw9rVDW2A6PEpqqf987KfTXAJg1A7OvkAbhH1Cm7Un6OMJALv+lqhpCyYkQx/RvJTMlEVvA5xsiE7gO30AnMuIVKVmB+w6wgLo1YBXS3rBvalWcnW2C6F6NGJUVSrGBpjPaydalBr79Pz9E3xmVaD/70e2yEgpJ398w3LpbbcB6dOUUiClQEqBlAIpBeYzBYYmKvJrtx2SrlxJPnfm92ekqtoESkuvikcG5OD3vy+jO16wTrGSJGNN1qRcnJShakfsU0kgGVI7gGWdoGIdl6B6nabjgwJQZybQxVVLePEdgBcpEfQ2Sqr2buk79SxZd8M7JNO7JDT5c8/HAMBMlPxpLUqcv5OS/3zsr/BcAmA6yaVzXLSd2qHEGnEtWAwS4GrJatDq6DeU8uIKhgBtf0EHLR3G9xQAm9ExfQCclaoBwJyY+moWiYkJ00EMU0R1DcO1govuYXufneiqUke5Mdfg1+dpzj/BZxYA/9HTZ8iO4S75rTf1y+YVjcf18y8zaY6UAikFUgqkFEgpMDsUePngpPzhDwbkxM5B+a+bH5iRlzBMCQ5h2IspucK+XSqWZPzxx2Twp0+ENsF4KQBsrNRsmrVCmW4qT9bAwWi+J7ZkAmadAfbHVG+dZpVm9THUbyEml/mANiQxIGaqjZDe6gRwy+T2M4Eu7neVhiXXZhkkrY7ZcNy3d0th5cYw7BF93lCDEt/pD6eQz4bRV3iG9nl+1u30n4/9FJ5LADw8PGyEZNrrMyWhAMJJJpKLFQDrULGdnZ11oZy0HbARLGYzi9sJll8CDBXmqghGw3SuFQt+CXzJfeFv6AANbnVey6Gwsboo5cV0c73Z4bc4G2PfBPbdn+kwSH//0knyk4NL5eNv6JVLN8Vzof3LSpojpUBKgZQCKQVSChwbCjy4Y1z+9sdDcuGSffKRjT+dkZfyEIr9G6qJUFfEFQdTHFpxPhh9daccuP8+Gdu9JwTCUYC1lQoBnBBgRF1bKXs+PgtwnwTq52Odk+oUxYSYyTZoUOuWq0HuTL4zqqxcb78Bv8uvulKWnnd2CF603S+e4/zJVO35m0Im2gIjP5lPSXX2n4/9LTYCKVhSIiZqpSoVCMXKFXNNghTmXF+L4uN/UUSOgYEB6enpMSDY9QvEdSau4MUGgNEPlP5S87a3t9fQBX+GSaPU5U14pAUPgFUcqKiO1twgDYbt54pkTCAu2BdkpGomU+1qJcNQ47XXjB3l9rmMtblBkGUtwaXzqkZVlGcagLo0mIkJ3szM/M7OtXL77rXyzrO65IZz6uO5NVNOmjelQEqBlAIpBVIKHCsK3Pb0iHzr2VG5buVLcv3qlxp6LZnXPFzRJwcdX8EuDwdRaIIxTAmAL6U2peBghucndu2W4ScfkvHXB2V4385QNXo6YJiAt6FGpJlSCswRBcCogAQZwBcOr3rXbJCV11wr7evWGGCLOcOzNL0/c64Z6aaKwBIlJGrdRDCZMCGArVSNDA0AWF99ANhHduAXAlvkNWaT0B4plcxfV1dyGCsCP5c2RkqcsYCQQDiqLj4NU1/9ffcz5fo4vsjfzDsLubzRqsEzWFdxxVqr1Z+T6rDwVaA9AFg3fiphwaOB6odVgdaDhJ/pxIqTj2oYDK7c0WFBnpbyUj2Dqgi+QTCb9481AH74wDL58subZGN/Xn7nrUtns2lp2SkFUgqkFEgpkFJgRijwu987IjsHSnLz+ifl4qV7GipTa2/R1ozqzth7CXq1/w6aQ5nDbWWq+RXiBY88/YwMv7ZTqqPDwrjB5aEBUyetuuxWkuqoDVU+zZRS4BhTQI9dDXz7Tj5Duk89TbpPO1UK7W2hRiQBHOYPtSQ5zwx4C/zvuOd3Nmu2AbCRnynQ5voAapW8lGpSc5TvIj3AYEtKjEITRZ/FAIDzGcsgQKL9M2P/UhsgiT6LAADbxscllwNSNzEykPxaCbBOetJgA2NyDajxXQNgDjINpI81AHXpMBfv/8Mnz5Rdo53y8+d2y/VnNhZovdWFIn0+pUBKgZQCKQVSCkyHAnc8NyrfeHJE1ncMyW+ecn/DRWgA7Nog4t7g4KCR2kA6QYcsZIyb84TnTQTDk0d2y8RwVcZ275bS+FErHUaaGDGqzUhJwLjhBqUZUwrMIgUM6IVX6CDEEYDvim1bpfPkk8xbtYkgP2uzQg1+DTis1myX50ICPNsAmICaQJjAl1LxZsKgTqFP1jqPWsgS4CysV5VNOMNjoV10IJw0nBc4AK4YlQOjBlHNRl4rwMfqfkZy5juv8OEMAMyBpTlNVDXgxkbObU3NGYG3Z3G1mIGi5wIAPz2wRP7yuc3GJOIPrl8mK7qtuniaUgqkFEgpkFIgpcB8osDBkbL8t9sPm6PEJzY9Jmf37G+4elHqeppRDhMpnBeo8kwVxtBTa7bxSAnF8aJkx4akfPiojA2PSHngiMjIAaMyjRSqTTu1p+Q4BckNd2uacYYo4ALenjUbpGNVn+TWbpau5cskt2y5FDoKofYlGUo68gm1LclI4hxCngwQUJAWIwCmF3kCYGigEvARhyQCPNAoU3N0S+BsmA2ZQKU6wQ9uM+rI0xkyrapAwws0cRmdDNL2G3GRvV7AMzJfnGDdLFdvvbl5GlaBcDEJ0IvNXzm5NCeXk89KeGsqBtETrH4Dc1UgfHF6m29wc0/MBQBGDf/hpU3y44PLDAh+z7ndct0ZqSS4uZ5Lc6cUSCmQUiClwGxS4PafjcqtT48Y8HtR/x758IYnm34dGeTY++l8hwCXh1Tt2LJOatwEAI6qGE49kBJXS0Upj4wj7ITJNjo8ItnREZksFmVi3+vS3puViaGKUal2E4CzTqF0GT+q8ExJtsip9LnpYbOoHtBAFw2DPS8SAG/nhrWS7+qTjlUrJb9iheR6ax7HiV+1VoQWQlEDU2tRIC9+N0CnrXb+XuwAmM6csH4w1JNvEGkAq8GveS5ro88sZAlwZbJktGswPjAetD0wfl/kABiS3+QQRpwUrg694YAEBtP4zMHhXule3AW2tYFVY59EcUuOVwA8UsrL13dsMCAYCTbBW9cVZFVPzv715tI4wb7VK72fUiClQEqBlAIzQgHE+d0/VJb9w/bvp3uKxuYXCeD3F9Y+J105G+u0mUSfH9QYw+GcTHQ4qYk7O+B3hEJsJTUSxBCSY6bcpAXIOhE857o7jHQZ4Nmcj0dHpDQSqFqLyNjO3bFVdUF0K21Kn62nQOXgXqMyrJOW6s8mvaiu7L6DABe/5zuWSOe6tdLekxXpWi65Jf1WutvdLplcQcptBSPljUoAwPqM7mpiUgKqY/tqfzxthZp24WIEwFqbhGsK2tmI9Bf0NmtMIAF2rybwzSIBwGgHwC8AL2ijQXHS/JhHKtA3ydVbb2p+LkfY8E5Z4FWYIs19hcdnpEwGHp6tPrzm1OI3chDiALK2EdbvjZqMzTeu9SfmSgLMmkMd+luvrTM2wWlKKZBSIKVASoGUAvOFArD5feeaF5tSe3brTukVpb+U0FA1jwfRKCa8KPXE6dCkEQA8nXLdZzSIdu9FgWqdxzAAjHQcPlcYsiZrwD+ZA9ngDMbnDK2kKvi9laSFErS4njm1zorkjAZua3ZwljxVqSAsS0CfLBw8tXdIefduGdq1q44EGG/jr1NN3zMCfLc9VW9f1mOkt9AkQDLgtteCcUhzmQBykeKAblwf5ozmZs3zL8PYaFtX2v3qecTyFrsKNPparysao4AGWr3ZN0+ibIANTRewCrSUK9aTdSDMxBXmJrCN5hhKosvCBsDwMW68QMdLgbUtgctdAmG6u62qRhyXpBkAGQV6Z26x9Q3v6PvN1H96b2jsKXiHPjjeLgcmOuQAruPtMlJKbYMbo16aK6VASoGUAikFWqFAV64kKwuj5m9FYVhWFEYb9vac9F5X9RkHMtif4Q8hOdxDqpYItwadZjuIYivUts/iIAoa0DMrnYHhnrHhRAxV508zCpo54EfVtg4ABw5bZu5M1joABj00fRjflvTRtOA5NaQJ7MuqOcEhPi7pMKBT8/jr71MhbXWEaABM4RRBML6DPhwfBIIcV6BVuVJzUrsYJcDoPzp2QrspCSfTrdH5EYVvdBzguH6cubkS/YZWbYAzlaoRWmJsYI1BO7Hugk60l04ao/MGAF+z7WZ50/kfCr3A0TaXsZ00mqe0FszByQk02hKBSQNdbkDae5yO1VuF86xFnOYLAJ4rEnMC64VCf87lLBdaexrUG43WCMDvnGgYV5hg/f39c9W0GXkvtB98h7tWXqRDgnAz1weeXBDGTPdJ3QEx8PDH+a3pj41h6YrlidXzbRDVFiUwrdBmJp7V1Y9StfRtYLlkC5LkKsKZoKmALcR9P+cR7+l+Z3/CS66rfcM5h+d861cu12YdIM5FMlEE6hmw7nhjOzn29RXM20qpKJkWJEjF4rg5JNJUh+q33O9QHxwMGBuRDplw5SEqiXTJB2h0+vSZmNUgiGZFxfJsuhtLtQNw088GnkMSD0gV28f6j4dQHMCxB4yPj4dAFz5DIIHg2PWtP1FhkJppx7GSAMfVCe3T0jqGHiGI4flLh36K24ubaXejeTnGtV8XDQZ862Pye/wAEu/i2ULPSX1G1fcxj2k2RwZBXB2MCqvkEwFwq/Xn81F7SyN9oOkb1e9t2ZyMjY2ZecSzvrbj1CaEkQBXOcFqpD5uHt/+4i2zVNtAk/Y/XzkunXRbQQ/8YfwA3BngXy5bG2jEQk5ISev3fFGB5tqq+yKqr6Oaie5naFo8A3rovc03v6vZjNy3/T/kvle+Fxbfv06k0KTCauZPvtbWFDOzOCYyoELtXb31g3LVFqsC7VY6lhiZquSzOalUSmZAuA4oUA4GjD54heDZHNxwcJrrLcQ3NVq73/IEb+31c/40PQa6Czm/VyrluvGB391DC21OyJTRY8i3AM05ATwVmG0A7B5ASF/OyTYc/6H+FRw0cV8zHXhQ4CKHvJr+2bbkDcB3AF0sADhq83WlB1FDYSYBcNQcQx1cB0A6ljqf0SBYr9fJ61dWctm2uZtiBrjFcxDYDu5pWhvJjGOpSLVUamkHyuXsAVsfovVBG+CM8wv1IRBh3XwHhOMdAOu1Sa87miGvaQ/wqz09+3yA+ACwb/2a6zAUBMBcl9lefR7juHOZyVF77UxP5vkAgLXtJu3FSR+G6SRteHjn+EoaPwsZAIf9HKjFc40E0ANNyKjT42GxAuAkvKPPnnQEBtpwfPjW58UOgCEB5lxa0AD4yi0fkCvPu9GMd30Acg+83JDCMALQgg6CZGuVGkp5XSdWLsA2AKAVCUIr3OuZXu0jyjveATA3EFeqyHGAONDcoDnuOJ441rgIcXwB9NLOYLZVhGZ7iMw2ANYgjH3AgyTalg/sn+LaSUkC6Ez6U+Jl1OsQFiCBh+U9QM42gWe5fPDx9Abqgl4fwJkNABxHc9RFH4zRn2RQ6nVfH4yT608A3AoTsym+bX1vGgl4sgkOD+B6LeFngJccgLDHkWPSEMoX2ox0gOpflCBxzQIAxjzRnHHNdPANT+/8WeQSYNCHAIaMBfQf1VYZ29dVTWwEwJiyPXEUfQdc2I3OZeL41vOXa7YOX+PaLjYzBltp31wDYNad51jWRzMBqfbMvtbS6sUEgKP6sTRRNHsA2o61CtJg0Ai/4YxFBoHeE/SapG2ApzNOWj4ftygB9u3P2gs2mSfeNVkRYrEDYNgAc63VDF4975LGxbyRAF+15Ua5ausH6zzCoeIawOgDFAFwpWQ3gGw2J9ksROAIOJ8zV3yvGBVLqDAZyGOuAD2Q/BrpRCZZguSdVCkA9pJoLjNELQB60XFVSLl5a6aK5s66i5BvAZvLtjf27lbAg/8NURtMnWSsOGk2PzKsSH8s/Nz89MJG+pvDo6l6sht/fw0Xeo4agHOlwI2MzZkGwC6XHt/Rjwxbgf7V/e0e8OK44dG9lA3W71bGcGsA2Fre1KuAm50mADZRADjcsKUqeQEAnv4YBPOH7+LcQPkEaJQaUDKpDwt6HsbVwHvYOg4AMA/fmvlOhhyBL+jLvo46tMfR1weAvRLkkvViPZfJHSOuRgIZnlF7p3d8tdiw+QKA2U49hrSZH21dQ8GOsouOI8FCkABHARG9xiO0FsAufkPMbMwrfI8SXC1GCbDeJ/S+QUY2GJtkYFKzRAsFfQB+sQNghEFi4n6mz4i+M9C8AcBXb7tR3nS+jQPsSnRd7nmtwTnJZawtE4AsuEFVnIozFamUAXfLVkUOIBVS3uBquEaB1NdOqunakFVsmfM4+SbIPK76jFSNiwUPMbzWNiTLQQoZKpWp/altvvQhhxLJGanonBXSCnjwV5rjL+qgg76hDTAXfM599gdVNinZwuIWSoWrFcPoSpIA+2u40HNY+0R382y0VTMNgN33EihoNVFKPNC3Giy47dBzNro98wEAYw+o0d+VwLNfoiTAeKwN21ULALhs5kA+VLulNJjzDjapZC6RgUwmBBl7jY6VyHyLHACDVqQvmDiQUtH2DqDXrGG5XMiop+MV/qbHdxT9fF3vA8ClydZsoFvq++BhvbZzbeY8oErvdKRXM1U3zj3WSQMp3wE5uQ5+G2CePzQQ5x5nBDCK+avryfGTdH5biABYr4+m/UEYJMwtgj2GDgMTT5uYLUYAzDOkO4eoBUDbaM0g0ePGt74sdgAMDQK9tugxwjmXNIfnFQC+ZttNob0SFwnXkxcaW+OI5A3zPSMWBPOwQfUSbvQuUerB0PSdeIT2X/MYBKcAuHbEcEEYvheLE+GY47iIc9jhTiRKt2Zio56rMjwaeE252Y884Kk4dBoMcCPszNtg5YzhxsWdh05c3UMK+xG8Lmh+zKUb/7nqN77XarPY5IIvzfyJq2erANhypa0Wjnu4wW9QaeOare1P4+rMcng/WQU0a9b+1vw4+CBIQg9nIM2uSFVJgEkDjlmuv/r3cDxXqi0D4EzOhvBDmTgwAqDhnVQhpFMiF4CTW+4DWN7xfRwAYII40he0BGMBfziAkpYEf6AZzyg+Exnf6POpQJfnWAKs1xgyWDTo04dT3ZbWgKd3VIYZ5loCrOnjCnZcBpReP3kviU4LDQC7ayO+5zM1L8foK8wprF10LkdJcP2Zvca0X+gq0BoAa+GKNh+g+YpmkCAvbYGTZsNiB8CT4xMhE0mf77km+9aZeQOAr9zyfrn87PeFhygNaLVoW3PMMpmcFMdKgivzuCBHx/HlQHEJ1fhy6uYMDp8pAJ4+CWf5Sa02wgWY3DW8Gk6wuLhy0+FVTyIuSDpvCoD9nedy27WEF/3hOsHiwk4A7HLONf2r1LbgAAAgAElEQVSxePlUoH0LoL8F8zsHALBuIz/z6q6HbmtmAgCDEegCLH3YIfCNAmNJ1OX8i88z9wA4kykbEa4+nOiDbJSEO9yHqtKyCrRkayrmkKKYQ2Xgo0CrEWpQYtc922c+J37e+bPIATBoReeaZGZwPONKurqHe62Gl7iCeLzQ++bvXANgrQWlndFQa0qPO/dQ6h1bM7D0zjUAJn24PnA9IINErxVorj6v4NmFbgNM+uv5oZmCcGJEIRc0Krhm8bwVdVav+22Be4FGOzWTiEwkak5BGs7EMcQzkG9t4HiKm0aLwQt0cWx8SmgorjmcS0nLyLwBwFec+z55w2nvDh3dkOtB2yV9GKodtkSyVUiIrCt+fTim2hcXnKhDYo2rhGehBj2N6zwGvzzozMA+smCL0GG0tOdFArH2duu1U4Ned7GOO4hzoi1Y4hipXXLt/YusLQBqnGZBda65TNb8DqhiZGWlspQqZXNFH1DNqbPQLvn2giAsgrHtLVekjPAwcHKQEeh4hFf8jn0P10wuWYPjWByy5q7/GZ6lLJlqVkAxfa1CQimQkFfM7+4V5hvZSs00xDUVaeQ7vBBr8KvV+/B7T0+PIQ8BF+cWxxUlaFx/wczEOuxeo9dnq/3TmgQYtcMYxqDzyeOCnlYmNRmBDVItTI7bThxkNBOotufYsnJwwtfga6PGWbE0GdpX03MqD5HUgOIhnKAE5aBeVK+z5Ubvf9hb4/dFNL0FEwowDowtP8Zp87uvGVezHAYJfccwR9gjOjs7zSEdNAXDwWUguAwor4S9xTBsc+0ESwM8DYAJZrSEXO8lLvCbrTW0UQCM/cRoFDVxNeuUqXj8BNZgj/ShXT7GkQE62M/wXz5rTPoqUpFSsSTFUlE6Ch2CcGGZKnxdOFe8OduaBmMu8I3jo787rhvdV10ArNdHvBM2wPgN8whzCwlnAiRKglk3dx01a+kiAcCU1IKu2kHakiVLQpNQlykQMpQizl08h/H8FXc+AwM1KTXczzHnv7j3hntepX7vTOrrqHpOjI6ZsUMVcY4v0KZxAPxdue+VO8Pi5yQM0uXn/IK88dz3h/Y2VDtK1nHPSqXcig2v2UITt95sFk6y4oFxC9u/b82ZkfuzrwLdwumtgRZiMYgCqBzorpM0fcDkgoky3GDitCn1A7wGKjmPszS6gMU1gfRxN0Cz7UOClLMzAJzcqAMEAO1kpWw2umK5FAJaqD6B+9bR3iUIRRS3UAI4RwFr5p/HpG+waq3Nn0oZNoAVyQIAA0g0ccVziKMLFWbwDxFOzrAqcNAyWjX2aiW80UAIcxNrtFZhx5zE/MLG5Ft/TBxfM5imAcTtyGuQztHZDJNFvb+2HtTbVWtfD9bzc1ayAK+gfxAPmIwAzUDzrS8+8It1i7Tk4UgD2qGhIcMBZx4epNz1MZ5Igf+LpEkWe3pqifQ122nDoIlmoCFWMqsGoIB8vNq3E4RMry6UwOgDqAZnw8PDkfQNGTnmfDD95B0fCiBHrsFmzs5e4jtj65nJ1O2trkdjX/ta3p88TffaSAbTP+mgHjc1jK+ZCph1thJRbQU9yEBBHu3gyTAHAoZvI+t2NQvGL/ZNe8V+2xr9/DbMJG8cAAZjWieXBmg/z15aYEBzAa3i7BvFcwGA9fnSbBOuv43J1rywo01cg0Arqn7jd6iD+/oXayHHJ8Cs3Zpq5ykvAPYQ3fd+7l/Tmj+Bdo2Ph8EzBHEAmY8YVx3dNQl5VFO0YFTPUY4lOLG895Xvyr0vzzEAvvK89wtCIbkGzckHqFYBMO3n4h1Z+WxwWjt++aZ86/d9B9DW39DaAd73fn0wcRcgHgi1ShoGNhdXXHEwZ8I9rY6Jsn02Wr76zff7vgXMV39ycKPzAQDYUDCuyh8PiAxqrw9SodOYXN44rUuKxes7QPnqP//vtzJ/KiLGC/70HfFRjZOAiZsEucuUYPK7Hg/oUxzumLhBUXsH3/X8i+qLXLa9xS5qbQW2skeVQo0eG286XD/D32senwGAEcZIAhtoV/qrD3zTbSQdhVGaS642ncaQ5tpvAddJvN+3f0kLKszTbVNtQebYjx+/ev2KAoDQK2kl8QAK+moJOaRQlETp/cVlMGTJwJlmJXzrmys11Xug+TzLAFifHzjW9PiaKBZDNXCap2mpt699Le9PHrr7AHCrJiB4PcyoyJRyNckYzYDji4x3c3aplCWbaQuiGfgHUBQAbI1+Mw+A9VnL0saaWrh/lIaDIdBomisAHAf+zTxoEQBzLnF/pbkFxpHXPCVggFAJJ4o+3vXfQ3zf+Mq2tvxKNYjik1QNfXZEe2YOANuIFPMCAF+z7YNy9bYPRtqzxRMnK1Wo8LXixdkUHt+LvgW8teNXo1N/+vkWAwDWHHl3gXU591xAaEOBZ3mw0QdzluPbIKdP+fnxpG8Ba6aW7lwwEsIAAGtJMcYcNz7GJ408qOfyMlkspwA4oROS+88yIFoBwARU+j0a7GoAzM1a9y9AQtL8YhzDuCbONQCuGgm3UWFwqhhIgKXm4Mu2vxwe5gCAjfzPcQIWtV41M890XqpJcp0iAwLzCrTt7u621Q/CpvCzu07Gvv84B8Ac02RWkOlBjQaGN6JJFenP9e14AMBcG3goBw2opjkyOmq0D1wNhEaZP63uT77zl29/bxUAWwaKNSfAZ+2wCG0bGRkJnQDynjlxYo+ERoPkFyUA5nqDecS9H/Qg8OX8me8AWAPISCCs4gBPZ43n+RRXrOdklPC9SfiDIfCOJwDM9ZkmPO1dVm0+LiVLgOcTAD7/g3L11hoAbmxhTAGwb9ItdADMjYUSRndhyLe1CRyBuOE/NCeWnGkNlnmI99po+Qg8z+83No8aa8RUDmNFctmsZKDiXLZccF457uj4SPdHCKQyUHudCRvOxuo/P3MlS4BnGwBHbbAumEId3L7lAQYHX/Yt5yjnFjfzJLpnM4UWu8V3BPYUTxXWQI3Z5q6FliIwtqDWjnECXADgNug/JnjBbrFxIbjFB6oSog50osNQPFrCohkY3vcf5wAYNAUNsQ9gr4HXclxpT80xrecE5wOuPgDsY6D7+meuJcCUkPOgTo0RjsVSuWzoRxpqTZJGpE+t7k++2T/bABhtBACmrTNN98ggoAkDfdlw7JhVBrabiwgA677kZ5zLyDyi5I5nA9BuvqtAk0HMeTqFuTkDAJimQtCmQvlgClDzJwXA9Ssk6c9zZltHsgbBggHAAL9Xbf2gbz9wqEH73xbi+JoSpy/H9y3AzTVo5nMvdACsbbS4GOjDODcUvaiGGzJsKoI4iVyQuUHz6lMzmfkeObYltnrAcGtbvyAjvjbAkeWAaycNWuKLZ3iQNLMtlBBnJJcHAJrvs2g2+ywZACfPXzixMm6EWqpg0iZLlaO4/tXzR4OwRufXXANgl8Nf51VbSYUp+bXtslJgjFrLvqmpReuDUkudEjzM/seVXG/UGYck/JEjzjmFx/R8887/4xwAY80iaMFhnWGkGOaI9NMaLvoQnPHYAC90AMzDuV6HCGQwHtuDONPalMKVYiXNA+/49Ewi384x2wDYagTUHLCiuvSJAPALx05UoUdbqZlm9sd8TmCCYJw+NpCiVFxbo1/rKtDGl4eyi3WlpBw3bDtNzmgr3kCzwyxR7Z9tJ1guA8oF+ZlyKyZM1qaYYBfaVHgf1h6MD+1AMYpOx4ME2Oyzyg9C7exo6Z4rBD5EYgbSggHAV225Ua7ccuMUVa7ECW5k/7OrAu2boA2uXb5iZu3+QgfAWkJL4MuDILmuVM2iipHm1usFWBOZeWafPrPWtQ0V3NoGWXPsEbfJlSYRR9lKxsyClMuF0il85qLuqhDaQ2RG7AEyfha1Wv+GiDSnmeYfANZSTv0ZZHLnGm18dT9FHVSiScwwRq10QGsrsObwE/yasRmoPtuaaTu2mkp0xnhvTfbi3Or4xfNUdwZdITHR0iQXeKQAuLmxBJpqyTrXLy351SVOOQB7ALBPCuobH3MtAWYcdh48KXkhE6A78PKO72SAcp3wtR35fO339aZv9s82AEb9s9max1ltgoXPvb294QGe9wh6FisArmMQKZ8sDNOm95Bm+n+uALAL6uv2uhkAwGaHCbTnKBWn5sXxLgG288sKOLnGaFCbbUt2QriAADBUoG+qW+8sdy35gGi9lM6eBNj7ft8KPcf3Zx/gtcYB85GHHGjtGl73CQ+DBFicJLQ1oQquu3hqabKvDgv5vm/8+tpGgMBNzeXAlcuTocSJfaAPjwTAcaqEdv6mADiuH5IPcOTgT18C7G6w7kFXAyqt6sxNqVisD/PjlueTgNkwRnOXsgF3GeO7BvathJfgNzyo19kJB/crpSlhjKJAy3RbiPnDNZxSE8wzHpjIIHTnuWYCJr77OJcAM0IAJcH00st9JAqk1Y1p2pDHENkHAn3r81wDYM5/XEkr1Dkci4Gnd45RrenTyJj3td9XxlwDYDtubBhFfKYdJ75rp2p6/ySDIJOzJnwLXQLMOaKZpexXmhZQ8k3tlDgGU1J/zwUA1vWJAsKtOoHivALtXPtx3955vEiAOVa0/ThoY/a+XDL2WzAA+JptN8nVW2+e4mbcuwBmkkXgyc/7vUD7FmjfAuyr/2zfX+gAmAcRelMEvbTTDX1AYV/pw5+WEpOhwkM+F53Z7oO5LN83fn114wFO00yD4EIhH6p4MS8XKlzj4mTafoPTkOT522r9fe2b+/vJDKRjCYAJAvVGQxtf9COZIeh/HmgQxsg9zOixAgZV4qFmjgEw1+/aAbWkPJaqEBcI1VMXszXotyAOrb43kwB4YGDAqMThTzMDUV8X5EYeEH1xZo9zAHz06NG6MEdaUwXjllIrjmFNc7OfeJjvCx0A0x4abcVnOjUEowBjchJxbAO7eEr2uE74pK9RzIVm12Pf+ctXh1adYFn6IHRcfTgozll6yY+am0aBcRGoQMcBYEq6KbxAPm0P3Oz5ay4BcJwUuFUAjDbR9pdrfG1vzSUKAI9HAKxNCBYVADY2wFvqJcCa+xi/MLYShy8FwM1uOG7+pPMV1Tii+pELCjdYHrCRd2Ro2Di2krERGcvkJL93l4zu3jnloD0TGyjKyC9dIZ19PZJp75S2pUtNE0uFjrCp7Z21z63S61g/TxtOHlJ4gKPdm+ullxxa5qNNHEGNKW+yLF293WYza53B4jvCHGuKzez7fFxchNCYfvJ7gXaZQvoAT/UirbaH/tRjwO+kJGtj+MYkn5O5VhkcWlXZPaSgSqx/3AGmPBm3Byi7vkDya8uoOcgy9Guw/6Lqht9QP94jIwEgY3R01DhkWrZsmaGse/jjdx/A8o6tOQbAdv1oLAxSVFsaCYNEEESJHN7JMEc9gQpvHJ1865vPCZaX/p4M+v1RYyjrCyTtKd9dn8gI4rtwKMcegLHI+US1aNC1ozPZC6uv/a3Of63Boc8DUbSKqosPAPN8QlMDqnkbCW/eqj6Pj4+FIbPcOL9J8xMAplLOGAnwdOe3b3wm099vA8x66XHBz+bsFNgAa6Yn1ysyTVhH0BDrHX6nBotv/fLtH1O99/tGXP19H/1cDTgyiTm+8h4GmN5/o2qGdZ5qz/oM7M7DqGfp/dk4UwsO4lFMguYoUp/bNz99DAD9fOT65VEgxXyjo0esQ5iP+M5906c94Z5nKASza0V5/oRBmh4AbsX+FyRIAXArk8M+a0dwnASkrVCQamDfQPshvhPPdHR3y8TQiFRGBmV052sytme3TA4fkYmdO022iSMD0rWiV/qWNg9CMysbV8+uHrBAbPCIjWtareYl07NEOlZYQNzWs0yq3b0hubpWrqwjXa63S7L5xmPatU736BIqpQkpD42GNytKUgR6j+7fjyO86TYusgYUIXi6QKJRlWrF2nNVqhXJwlNzkAxDY+CQZIqjtf5uGb9Ov4C2nqV1fdIMTXtPPlHKQ/ZQpxMZIPiNTJBWGCBzDYDJpCADhHNVqxVpib57P/mAkgx+UZbvAOPbYL19WgdOazaF4QElbxmkcQC4UoqKRVsDZHSy4oJfQyc4IAs8QCfV09dG7TkW4JdaK3Sek3S48R0gvfRb5AAYtCfTB5+p3cC1DwAvKXkPyC3GAfb1z7EAwJz/pJMeU/S3gTxkIGgV/EITcVyj2uqbGz76zDYA5vhBPTQT2ZiD5Oxvk5PF0GER4/wS5CWt/wsdABsGXtYywfX+wvWW803vKVzrCCR9+6Nv/5htABzFANBt9QFgjl+9DnEs2bEzGfrV0GZ8mskQNweOFwBMsAumJdZvaoCaMeQ5Pi4gAHyTXLXl5il97Zsg07f/NcMweF8rHGjfEj23930beKu1cz0gchNlv+n3uwe58R07ZOTlF2Rw+8sio4cM+FrSbznKmVVV6c/2xVavoABxsX+ylq/Lqly2dddLpSZHKlKCGiG4SM41Kq+MFk05Y0csmJw4PFFXFwJm/lgHnDOlVsna9PMGsAfv9TELmmEMRFWkfdncA/2oPmmUaG7fuX0YltO9XDp68iIdfQKwzTRZnJC2Qrt0rF1nx2p7p+R6Ow2gxjWb7zDgGcDZt37NtgQ4ioOtN1fOTz1vtUpz8gGVTqzidyEfQOP60WjfufkAUMHJZXKBrj7AIM8ULnQlI1nNJ6uz87XScIJfPl/nIMt44Y5Pmn7uWNDcaHqOBeAAzQDMIE2ikzEzziK4/L7x5aXrcQCAtbYLD1H4jaF7Gu2/qHw+L9Be+nsyHAsATBVVjCWG10K18O7BwcEQ+BLccR4YUBwwmKbbzvkOgGnb64JfM+8ylWB+1pgseu3U8zuKPgsFAGtppCuZBADWgg2u92ScoN20h05a/+LGz1wDYL2vuG3Hdx8ApgYeATD3Y+3R3zBTgj+OGS2ciKPN8QCAyXgDPWhfXxdPe/EA4JuNDXDzaboOsMwSH7wuBcDN090+wQO8PkDrgxpUPKj6gmtxbEIGn3xcBp98zIDevv4OL9jFewB4Q6AbgFwC2enWvZHn8I7OnAXDbsoUag58qsWyAGQb4BzUr5HyZyxP8F6AeV0vt3zUs9U0Vi4Ymsz1tZV2RNEo7EMUPFqMZX6Em6KjNRDWp3u5+dixboNIcVSk0BWo2feGavYEyK0BQL8KNA4n+gCCDYXObHClSpq2ffQd3Gp0n2MAHNrlWi/NSHFX3qs7cFeqktM2yA74rbVTla3iBZtDjUfJJAoA64Mg7jOGOd5H7jYPfpQGsy5cZ/X3VuYBbBDnLGWs47HZVIHW4wEHKIYWoRMnHwPBB9AWAwCmVJw2vJReglbYv3WcXz1WzGG+xcHjo6+v+NmWAIMWBHj4TGaKoVll0hzK83kb+UAzGwlokgQQCwEAh3udidpQ/4d7OQSBCyTApA/BiivdJC1xvxH6mPLh6Cgp1a3ZvtEy9b5PQBS1n+jffAAY9ef4YZtJH6z7YHSCLppRrOnsU6E3+9oiVoGmBNdIe4NII5pZUPasQAtIAvwhuXrrh5ofwS09kQLglsjnAGCUFXdAwwA+9OOHZejpxyUzetgA36Vrei2wDdSO3bqEoLerEEptW63vbD9/LEB5VBvm6r2zTc+Wy9cMiajP/C2CceFqBui6EEDXgWZkcDQH8BO1ByB5hqZATb1+mbR19xtJcuaEk6R5VWs/AOZmrTnL3JANBzs4uFFyYTbU4KBD7mt8H2Qlm0kOY+UHGNP3YF1Tf6uPw6sP1dw0ow4yAK/5bDYCxKo6ZbTNby0EUg20JTNg3QO+Sw96eWZfUCqpQcmsgV/T2YsfABP4ksZk+nC/ammN8XiBbqnsQAqrQQjnJ39r1QZYl8c1AHMGh3Ptn4PODF176nJwKJ1uO+c7ANbqrlpF1YQmK1mtsLa2vGESaIBHMLjQAbBeN5MAsGEGBkAOn7WEk1oFBDGgyUIBwO7+4c6/HMWwMRNAS4C53mj6IE60uyekALhGTDJXNLYgvYx2xmIBwNdsAwD+8JRh1OoCmbwwpwB4uhtX7bl6yYtbHg4bY6/vlkN3fUsmDuw3Ks4Avg2lszsXDPBtqD1ppmNGATAEyh1WRRmp92hFhpZYsKI/uxXCvZHlR6Tt4NFpSfOjQDPBcvFIoKofSJcBjENQXMlL56ZN0nftO5oAwn4ATA40vagTBFCNiBxSvQlz08HV9eJdT6+5B8B2f6gBYL1fRH3WB7poAFwPyKtKS4gHE0sDK3W2Ybz8yT1I8iBFCRskAdq2EvcpUYpSffa/scEcixwAU7XchqvJGbVy2pS50vUGKVafrcH+n1bZxwAAY1xqyRQ1RKgW3dXVFUqn9GGUoGaxA2COES2lC50GlouByriVACPRSRbnb1K/LwQJcBIANmOnWjPN0IxTfibTgJLM+jXUPyvmWgKMeZCUfACYz0YxD3Avyslko5jneFGBRh+AJjTB0JLgFAD751BCjhQAt0Q+I/G1JURNcPw2uv0VOXzHrdK/vK1x4MtKnZSbG3XiVomSPj9nFJjoP1k6uk6esfdPHr7P2I0juaBavwTAebR9n/mJ+eMqoUFyqDYvIkceGpDBiW5Z8853Sdvy1Q20wQ+ANZhFgZRMEABTJVS/TEs9kiW4WcllEcZq+o7MWlIBz9D5Sr0NsD5AsP76IBe2tVKNkAAHe0Kg21w7sBFkaykw6JkMgF2bLvaHrg/VnnmApoTE9bIeBYQbPSzFDqZFDoDhOZRaSdqpGPvVp6Hgu+8Lg9TAJE7MMts2wNTyoK0rJJt6/BGA6HFMMGiYa4tcAkzJJjoJdNEAF/4HsI4ac+DgIMS1k8/5VFjnuxdo91ynv5v9BGYkuVwo/aadJucamXjce/id66DPR8RcA2BGyYhbB3wAmHOJazsBNU0w4tZvPZ7iFojjAQCDPtCSQgLzEnTTnthTANzSDpMC4JbIJ3bxM5MYnoOrlbrr2Gs7ZPdXviRrTlnZPPgNKjbWPyGdS7uigXCgboqsR15rkz07XmqtOZ6n16/vk/7NNWdIU7LPhe3vdFrsqv0mfUf5aBdpPZ8/A6Qu6zOS35kAwW17X5JidUdI4UbB9fjoK5Ib31MDwq56dYKd+MBTr8vAc2VZ9ea3S8cZp0ummpUqbF0jrkYFuJzMoR4aGjKbBkMHcL7yMFc7gEA6jvWw/opYzVG/0/kgAHAFqm9YAjLS1DUMKYR2IJTSNK7l8mRdrEQX6Lq2VehM5gHGzWUi7HiVYa8GwPa5mr2xPdT5ATAPz5oZwYPykiVLpFialFKxbPq5LVeQbD5j+rtcLYX9npWcue9eQfS48eH73QxsjwpfQ8sL6GUM0Zq/VirJ49cH8H1hkIaHh83BCX8YC25MUl/7jhcADDrgsA8ADJozji0On2QguFczrgPbex8dYw/xLT4/IzbACeuOMfEAo60sRuV5Ej40ME/z7dJWyEk2i/lnCIGVYcq1LZdPnBqlwI1tnJaHDyD6bFiT+6ViJbgJaqRaBRhg1wXA1BLi3NKeejHnXLtfAlqqSCdrGM29DXBUmEhNUx8Ajoqjjec5v1h+uCchIkfwR9CcAuCJcE0Cs5gS4UWlAg373/loA8zB5x6s+D2XbcUJ13S3jcaf8y2QbhxfraKCz1jEcNWcTT1ZscDDGUS5OCkTpUmRckWqCKkzOCj7/vWfpH9Fmyxd7Vd5PpLrkKVlK2mLSwOVQXtmO5CRPcWj5vP460dk+GhJyh0H5aTL6j01N06lxnIOvpaXgZdWy8TguCzf2GMe6lhdD4gry/tjC9vYUZFq26rGXtZCrszkftk5Hj0us4cGWih5YT4a1ScbelfENqaj144tJMN8YeoqSCGzSSbXnmJ+KXUulfzYkdhyqnu+X2Mc+EhHxkJXQcZ2D8j+hwal56Krpe+8rfA0IoVcwVzhtKksZcH/AA+Yi1RhNHUqlcwhFgcRfGYc2fjXB+MkBoAaCW/cARHnvkwy9ilPlkSwHgA7ZjMCt1n8bg59FYA8C7wzNlMiEAcgh9dnAnOzviU4QvEBmMrkZIT8ujm7ZPfwSlqzb3ScZUqGQntCyRoa5swVTrnqr/lMzvyerSJe6MxeUU+fEy/fsLUFTGWcxPWj+3ulZAGFL7kq+tyn6IWYe5Krwtvb69t7kvdv3/jx1dt3X9vwRp0xfAwAX/lYB3Bo1DaqtOPFs7inga8rJScAiwNorUrAtQd3X1si7ysA7dKvkfLasH5VwdSyV6vNgjFduwLk4rsNdwQNkKoUCmCqFAzzavqjHww0qzodl44FAOYiYCT7wWpI1WYyRMz5T0n7aS8+WS6Gphp0rohy6DhNj7Xo/qsPs2jWJHUo9c6/BtaOJPrGaQhxLPnq74uDC7oxji3MXVCeNsNoZH7rcU1wbMaFGZczw8OMo5Gvfr72++hnQgkGiXujXmtGRkYiw0QRj2TyjZkg6XFVG1M2ysO9r3xX7n35zrAe/etECk2GN8/8ydfamnIIWBwTGdhTI3sKgBtZrpvP4wPAhoOpvPtxoHCQ0JMfD2y4T+mRGYSTxXDB4qKI6/7bb5G2od2R4LcRsAsHWPsP7Q9tJA8O75NDO4clv2pYlraXJLsyI30nlGTF2knpPaUqhf6mhl/zhOQTgRnnyGsixeGs7H8NKqA2ASD70qFdjU9YX1lJ95dviPf2DLodzymun5Z2rpcjY7uldGC9HJ3YJ0va14Rkchkd6zZZEDy03h6wT6kEK2Z/t/kOdehQFVppKjRKd4TfAghe9aa3S8epp9fFbMb8otoZ5yIlW9xECIq9KmTV5DGb9Dxj8CUJEbWdpd7YzEYuFaNCZwFwTTIbRSN9CKj7DE5AQko+QFWlCoAe2vk22ju1fJoZqNdOvX5qtWeqj5q1Mpc1AnwwDPmsvuKz7wDcfI3rn8j5sWf8K0L0PP1CKmUVws7TGKrhMpthzFZrKpiYA5RAUcXQO/4NwyWhiS6HuFWCO88TAEeBN82M/v/Zew8wOa7rTPR0nBwADHIgQAAEE0iCQSTFANc5CjUAACAASURBVEoUJSpSiQpUtqRnOchhvbLst2t75efdZ63stbWSbWllK0uUrUBSFhVIUyIpikEERUKMIAkiAwQwwOSZnp4O+/236q8+XV1Vt6drBjMDzP0I9nRX1a1bp+499/wnNnpbzD3OOa4x8gjONc07CIB57skNgEuSdoFulKCvXZ9BS/JeApDGZ//MA2BkcdZaMC5ploaD/GfmIWQ9N+u9Z6FMIgN0QQqlogF2nE9aIWsFsFC8ui1IkWi9fgoAcJhxC8OyATgbACQPxxzSZXxo+bYBTK5Dfp7MAFjzOL73sbExr4qFt+50Te55ANzo1oDr7C7QerP1T0Z8n+sWYAJgDZS5YeITAgWBLQUQLFr64U+MjRoXS2iSGVc4ceyw7L35i3LamYsn/XKYFXrPM0dlx9OOS3NTZ7N0bzgsp52dlSUv6xOB8VVXJgquUhR+79QakeTqSY+trgu6A7bD4wdEWvaiLk5dXdR9Uk5pkPwXTZYmdd/0JDsRZaP7REZ9pEx3JSR3KCGHnncUHH7Q7FdkBIFluMyjZnLLym6rJRiAt8ra7NagPnz/iKx42zslvbCylrgJ4pMZnSHEUtilyzM+dR3ZoDeXkIoCJ+h4FACrBwDrDb7GiiSOC57xL/TlEdAbvua7NX/PMAAmzTGuICsZtP5aaKFwaM5NJqQwUTYW4LDrrQJgzOU42wGwH/SSTqQLYlC5H+l6tjquOppEMw+A9Rrxg956BOSo52MWWs9i4iu5wn1ceyZoq1jQnNZzdW5bgEuSMnpzR3ketNYIXOjKCmse4xBh/cU8m8sAOJ1A6Ekl0z1cuc1ccC1zdDc1JnLXY0QDYISgTBQLXsZwncUe19pcnE3oi9tmAgDrtRMEhK0GJMvLB2hjAkrK0ZxrOj46ag2fKhZgPw3w3JBfqPDX9Ju3AMfc+J3L5wEwk9AEMR9QyGP2blkECny0CEODj2Lo2nXq6C8fkoGH7rICYL8lGOD38DNH5eH7nzBvZ+mFA7JqVbcs7miR/EqR1s1ujG+j4K79nSJNHxSRTpHE2imZQXV1gjjS8n6RRGddp9d9Unm3lPPhLrh19+M7MVHuFUnsbfTy2X3deMhzlfZVxp1S5wAgY77hk43uMQMi+SMJKQyUZexoUnoPOWCy/5GU9I07ltXCkXZZefFqOefq07xYaoBdr6sFrabeMMCv/9P0tbNPBva1yroPfKjG1YwJNfQGoZVVhsNZktRMNwCOmgywfiXdvAEcq/ZG0ZYq9lMDCGJZAMoixqWxcRFWW9gI1nSsL95R2PtBzKC2AOMZPeHSfeB5AOy6+SlXV60AglgOKwETpSC2jlmeWec6ag7aYrinm5npGOYoS1Sj4zBxcqhZWyx6CfBAP+3FRXpqLy/cL1J55VrG5zoATsIDxU1i5V9reH6WKQM9mPmaNIXlE781zj1m3gIM2Y0A2IAKhLBhrRWdp/Isu+4EpIu04XUJkXw+58Q+uzV7WVaPoQhWD4xZAICjFFC2/dNmAQY9wJ/o+gx6UKmAY/UouE5mAIx5FrTuKAfo/ZWyTRWfTNUfglqLceZdoN1lbWdhYZvTXLcAFwoTVQIaBVFaliBMMIaNzBATkdZeMkRu0ONjOem7/RuSzQ/I0jMXV9X4LXUvk4GhfunqqI2TbW7PynP/8Yix+i5e3S9rtiwwwPfo0Jh0Lz8iLS+ZcEBIo+AXA2z5qEj737hoJi9SrsR6Nipg1HVdoquu0xo7SSOzxno4pa4qH6193IkRkTR+d2LMpYzP486f+T5JFPeKJFsrSgGAaABm/E7y85PgeEwkvz8hu36elV33Nxkg/JIbzjFJ1DTQtdEewHjPj16UzkuukUWXXGIEV8b5Yj1yHVI4Iwjj+rW50CYT0fMnCoAZy2WC4o/tSVzSaiADoclNHKOBL4UO8txIEDgLALDfJZ0xlRR6MH6CC+1FYyhXRoyvQ5sTDX6N0Grf+sJf7AlwgQ6zAHNQhWLRq1mLNcBMoVwj+B7VZgMAng7gy2fWFmV6H+A3zFGGN3H++sHKqQqANS+CBwe9Cag4oGIOIQxGXqqP9QWeNdMxwADAJn0X87wUncz6BMAeDyZ/ciPNDI0SUD6NSDqbMTTSCkDONRuAnGkLsM37wgZQbQAYNEEmevQD5Rx4FD1VrMoBd8acKgDYr0DGc2uFfhBQlnkAHIP7zFuAhQBYuxdQY8xPDXi1H74BCK6m0NPYDA7IgW9+TjrPWR0IdIPelga/Z17RLmvXlgzwzY9lpWVpvyy5sk8EoZVxwC9vDPfn5neKNL/FsQIb8DMWZxKdnNcWVBaAjBPXOusa3h1bve9QP5d+oLBn1MoLKEw0WGaG6PHnREqjIoVfiUz8otIrXPVbRPLPJWT7N1rl8K+6PGuwtgJH0RUAmFbghTe8VTLNDmDleo1yMQsCD9X3Yh3fCIxjiYEsJaMBsF/A0II5cB8BsOElvlwEfuEjyEulbHGBjhZgypIw/CuOCFsBrhQimQwGwl9bW1tVFl0+p7ESS1kSko6MAZ7uNTfbAbAHNtQ81DHVufFxLwSHLoVacWKzoCeT0THwNgE49vsph5fw4rPHuQctvzouE78B/NJF1V+yRtPPr4Tyr8GTzQLMNcw5BjpBicJERgw1MTJR1jEOxOEeMw2A4QIdBICZ8Rlzzyjm3EkInRfdT8G/JibGJdOUNfRB02WQ6D0YOX9n2AKsFUR+RRR5ddT4bQBYzxcoCXRIAmlrW98nMwAuFxzPFCrquf6owGfyvjAaMX+GjYaa1pU9Yd4C7NLNzsLCtLQzbwGOTv5k1cApwdNjbG5cFRkANkjt/oPfK+c69yd9SoMDcvAb/yQbX3GR5IbtiJXg97EHnpQtr13kgV9O6EVbD0p2SXlqwK9eJW4ccLnpjZJo2ipOYPFwPevoJD6nHamNRWYr4LVRnoDYgGH/u3SydtubbQ6ofjSYNvc8WLEej20Xyd/mWIndS47dnZQH/mmZAcGnb55cfPyRBwcke95LpeuCC7y16NSgTJm1yPVIrSkBsi2Jh1PHt/EGABwFIP0Chp+PmmyjPhYWBJq1dVQL4chAH9WmGwBToKGykPfzKyj0+D2gbxLNVluA/Rv1dAOw2Q6AMa81eAM9WELFCEllZOTNGpACGvtj4W3732wAwEHz3Q88G12h2oVQC5ecgwS/tEYxJphC6akGgOkaznmEueWff1RMMPmfXXoMf3szDYDBfwmAzZxwXaAJgAlMCIBx3HOfF9RBdpL5kb9pfm9TPjmC48zGAGv+ECbjR609GwCGBwHjxvW+hXthrdk8tLRsrZWB5rqTIAt0EADmXop309LiGGLC9sF5ANzozmCuOxligOMBYGrp6BJFhkCm397eHloGCRRMIoZEtbFdL8iR22+W1ZdtruvNwCX613c8YJJcbTlrubH8srWdcUg6zy9NPfj1jwxguOUKKcuFksiun/pY3booMcMnFdbPXeAbRDpjnXVdmmWFSCK87FHV5X536Em9Fl+Md3m/lPM7JTF+q2MZbhcZ2S7y83/ulKVrzpoUCB4/Pi5jw8uk59U3VMXbF4uIYavOIuzfNKMeIRYARn1Mc+twEVC7M/vBcBD41QDQ9OxmseXvfiBcKEYr2aYbADPJCZJ1gIdifND0s9SFriPpHzsEaMQAg4b+d8jvpzoAppCos57TxRwgpaXVKVPG/cpvSbAJ4bMJAAdZoGzjt7EnKsRwHkOZqFQgTb2SXK5yQSvRTiUATH6jFSwLFiyoSmLkKB2d5INIgjXXY4AN0HVdoM279iXB0gCYAJkABTHQHR1tJgkWPQ3oCk0vA3yPbLMEADcCfg3fsWg/BgcHjRcQ9gPG/lLZBD5Wjxu0Hhv3kJMRADPEQPMp0E4/P5UAnFPzANi2A0Qen/sAGLXpjDIomfS0SToJCy0Rfi0mLUa5nFPGiBpfLUiQ0UeTmLpB56yxHU/J+CM/lq5NG61vBtbfR559So4/8Jyce02lhm+k63P9VTPEkuA2eHzMEN20RqS8RsqJHklkUet3oXM+E1khThR/m3hRkbH+lLR0O+5sQX/bjtfTR5xzeP+wcZhnORlAMAEsko6xFbdMDtwzaZl1BltO0HNl/CGR3M0iqb1y7H7HEnzZK9ZIZrUDzAFwkTE67BPnoCzSyre9RzKLlno3NjmulBAx2SHbNNCRArgbf8tankECvM0CHbcObYL1OpSW2L9hhtOk7GaBDZdiIKQwwz360RYyCC8QcHQMpY5Z4vlh9wcATiWzXgzwZN/dVJw/3RZgP5CvmSOuC7CeZ9qbAb8zsyzeBSwqTG5latTHJMJ0xwDr5wpaH+VSvJJ0dPsGGbSCyWxVbrIrJiZCQifEI6K1traaf6AnW5AizcYfptsF2j5/omdA9PUlySZT4tT5rSgIqACwgZPJWoCD6GuzANumt83DgdcHAzw31tdlwgZcmHrISE7oXIm1Z2JY3Xq2AMgsNZbKpCWbTZtY4FAep3I+BJ4zzQDYNn9sCkYbfdOo284SUa4rL77ToIQ1NhUtSEFKukfRP+69bfRJFKvr+JIP8dOmwGO2cXqiYG6x9BGtv1HPwPwZYedE39/xLpqvA1xHFEeYhmhmXaBNDZEqF0gCWa3VxdgJiulbX9Hspqpi1AiAOXFsDMApGF9pkwXAD9x6uyRlv1x09QrP+gsAvHrTmCS3vCgy5PSdLyLjQoPiToszxixqHjS7Y52M5ydBcfpCJxmSKT7uABcHHKO5ALmKGkikhN+jPnmB/zz2WU8f9dyD59j6JcinNdN1i+Ywo9yjES+LONmp+gzjajWxv3BbHvSUEUxgVbl8oUhilUjBdTsOegYvFly5MXvvNc47UHMj/22R4ZtN4qwd322S525dJFd94EJzFwBftCgQDAC89OWvk5ZNZ7qPlmQFoTBKWX+3CbiRHRgA7GYNDQCguNbGP6YKAAeCCzemOPwZ7ABYPwNDQQw/ci2+1EjrJFd+MBd2/1MFAEdZVwAAqYDFJ0EcP02ZGTfxG5UPVdbemHV65zoADgLYnG+UBWiNozJKly3UZdJOVgDs9zzhfAPvyiAGtqzcel2PEyYXjOJfcwUAh68/OwDmnEi6a7OQryRPQ+wvjC+zHQBH8h8LQLftX9oCrGVmJrpC4qupaLMdAIftv5MBwODr4EdQuODvemg3D4Bjza65bgF2AXDZqQFKYYwWCX98GuNaeF5CUpLNOgtULzD9t00DhDQuIpU4jrFnnpTxR35otQDD+nv40BF5+Ds/88od6VcJ9+fm5WUP9Bbs4cTm8nRWpJ5zcZ60JCqgGIAYQBcNcZv1NF1PGBbjYo8ByBWrcaUTk004u8DJKux+Grq7ADqsnJH/mqA+goaqz8Nx3lf/HTQmPTbdb5UV3JOwtMsv/q43ztY/4rC4W52VWV9TydDs76keegYpK+CqHNRX2Hvz0yaKlsatfuxnlZjgrFM+6aef7JDVy9fIqgvXegA4atqVjyZkYtEGWXrd9e5pBMDhKnjbBkTrRyhIixIQkAEaPryeJVjVk4yI26m6VwzrtVk/ydp7ap4Vzb/sAJhWNPSjlYrYqPGPsacEG/rZ/BY5P41PBQDsp4fhP+6cMp9lJwlKBZQ4V2gADIsALZegNzM7G0B3igNgswYUDfzrHUAOVl4//XAeFQoeOw8IpbApyOaCBZgGAE/ucS11iURZ0oK4cQfU0d3eX+4olDe6bLfeGOCZsAAH8cLK+is69X4jLMCQGU1m9VTKWH5R5QPNxLVmMwLvn9kMgK38xyLn2QAwLKD0+gFdaWBit9Y6yJb7h61Noyx0599MW4D9c0x/t8kfmH9672R4C/ZaJlaLItE8AK5zAgWfNvcBcKGQF4ThchHiObULNGuFViy+TsY175+lDEo0eRPi3wDrBcDoV8f/ot4vGqy/2Za8LHrJAfO9HjBrmwLlAC+zhJv8M5E5TVLNqyW7cotIOwHdMZH+xyulboJuEAWWA9yog7qoijf2ld7xn18cG5dUS6Wkh/5esUI7QNcIReVez0qt+zI1fn2tkOuQdPNQxartXmvGJ8cd8BzQX1BftncRLkxUx+jqvmlt53OxD/17KH3d8dto4B1HNmc0n6UfP4HmoJNu9jG4So+xz1QrVtpFdtxcsQLTAoy+lyTH5UjJedf67+TIkPT3LZNlb3uXNJm5MP0AOFIAUAA4TMtu2wDjuG87E70ifkZp+oPnnR0AE/gSMFBQxndahMPAm20tQHBJJjIntQs0aBAlIPkBsLYC41rMPwjeLNkDqwAFIwPgLES2zj+lvLW9r0aOB1loq+gR0wWaY/IrEXgP0I/eCrSq0KpOmuo+zJJSgPpkA8CGtXvyj0h5omAAMOUkhjuQBlEKtLlgAfYr4aq/l+oCwMYSVy479WwnCmb9mTmELPYJpxxS6L4+wy7QVv5jWdQ2ACyFktkHqChlnK/fk7IR3lEls/iUU7MFAOP52YL2Xxv/IAAm/Rhfrr2tomg3D4Bjzay5D4BLcCFLOloU/ySi6xgtwowF0pMy4QbKBrkw+DfDWlI7ALikhIjcM0/I+LYf1G0BRgKsdZvT0rbIKWnD+N/uM/umDPwmWxyQaza/9iXOZ7pbkqUWKTQtl3TXMhnauVcO7ztiji1dvUQ61q8RYSbf3N5KPDHA7cLXiMgiEQFo7xeRCMCswXCVhRjJtlbJWN8haVmAMkO0oCp3XsSNRrWmjU4pJ9MI3h1XYJN8KQDsmg2B7ts4TsBniNJqvpdTayTRtKXSJ+JpQ8ZSHSPtgGUzb3TfLpj0HgX3rLKUw0UZ469+BuPKzBJDqo8aQOz2V0Wqpksdt2fzwG4yKj89eB3o6La6xl8nzzG0gTcBs0Hr69pFRp8UufdzncYKvHjtcmdejgxJqa3DfKLxb34e39cqa979AUl1oba0HQBbN6AI4QX3p2AY+MgAn2UE5Vdngq9fA5yIFb/sTLRoF+zoV2UHwKQfnonaafSpa4MGAWDtkRM2hlMBAEeBX2ORE6cUhaYhhXR8Mh6MAqV2NQddiyYIPryd7ACYVk2tAA+iH116SY+g+RlkobTxj7liAdbArzLfylLIjRsXaCq6/KVqop5/LgBgf5bj6vVYdGJ9IyzAhsUiu/rEhFGkZFJpk5kXv42N5ySTSc1qAGzlP7Yyfzb+4lqADS8qFj2vCnoRWAF0nbKEf23OJgAcpXi28Q8CYNKPSS/J723kmQfANgpFHp/7ABgxGKUytJhOJj5ORm6IOuOjTurADTCpLMBB2s4oAYLuz40AYLwWWoDXnNEsnSsGDPhFQ+3fqQLAsPAmlrxHmpc4QLEw8KKM9Tr+1INDx2Ssvyi9+/vk2W3HpHdPv2Rb09LclpWNF62WK95xliQnXpDC4S867tKLVoss/KgUjo/L7kedJEst3SlZtGKBNC8HIEH1nRDAg2O0GmdvEGk5X7Z9d6c89fOHzWULl6+Qju6itPWskUXrVsi6C1c6scMAgLpp0JY4zwDoF1+ouGyvWt4hmRVnO1eUf10BkKbiyho3yzWAYSVm1gPLXt8OeLznc5+WNZdcJusuurS6LxcoG8DsAU24K9cCWGM99rmUO+NY4IL3zppnwNCXnb5GWhYsr4BX9OHdz72Pm4AMdMJ7TWcPO8/dcr5I4jzZ9p1bZKR3r2z9yO87z5u70wH89Yzf0G+3Z/32rsPv/j60EgHH2b+/LrCfF2VFHv67Nul/fqlcd+0q6R2K9vMHCD50f69s+r3/NGUAGMJfVItMYpUoSTIBnuP0EaREswKQcnUW+cjBBBzUdYCDrB3R97cDYAjEEPxghaSQzEyw5lWDAbNWZkAMq02ARh1g2yY+WZpM5vzpToKl30nQ/Ei6wre2uOG8SpLGXFWZI3o3UalbgBt0RLMJYOXp9B/0WVODnj9uEiw/ACbtKAtg3tJtHLRghlXO3SBl1clmAeb00PR35mVRSnlkbnfWMQ0E2pAQlQhrrgDgcIBSsgJg0MUkdMo7e1NLU7OZT5hHufz4nADAUQDNtj/ZAGyq7OQt8CeepcLJlgSyXl49WwFweSK6jrktkRwAMEM1WTGB65C8LYpGtr0z+v3OJ8FyaWuP4ghbRDOdBAsu0BAC/eBXa8z1BKrZhMuuL7Bvs+Y1kQKcG/+rAfBE7yE59M3PWcsgMQYYFuDpAMBwe4abc3Llf5WJoaQ8eNt2GTwyJiM5513nRx2GnhvJy+hxJ66FLTeal+bWrLz545fJqrN7pHTgr8wh9JVuapaffPo+2fGo40pMwLx8VatsunqtrH/pekm09Iv03+2UvglqLR+VoYML5Ct/focc389SPc6JuG+6OS1v/4tLZeVFa0X6bxVR8cUGfLkAb9cjD8nPv3qbAe5snYtbJdualavee0MFuMKS7YJHZIF+8q4HDch2wDLAMLJZu1ZeY1V2wOMP//dt0r6wVd70Z+9z+3LPIeBreZmx3G77zl0GyAPEL9uw0vTtAVgDtHc71nQzBlqtOwXjf/LOh+XFnbvNe8iPOr7qpOkFr7pCLn7rtea38vijHmje9cjT5jeMv9CywAHKMmjOQUNdZ/T97f/yL4J3+Zrfu0Eufuubqi3Bio54Voy/rTkpPesWG9AfqkgIsmbjpqleJwYcn2O/qC+OfLHIji86btDICF1P63++T1a87z+7maDtFmDbBlREDG9Es7lAAwCHWYDr2cBQBzdOA+/za/nNfHFd7+ICYPRD5SJ4IV0kNUgLs2CauRhhYYAAfbIDYL8FSr8b0DCdqrgg+AVJXKvr1BKYaNBnswCfSgAYtAXNaInCJ+ardiekoK49xrj+TlYLsPYu0PSB9xxigJEHgW6smm8YK1uEC+9cAMAagNXKsEVJQYaLsADjGigAkQUacymbzhieZhQIbgm82ewCbeM/Nv5gA8DZZNrsDwBvtF4S/FLhFGd/C1ubs8UCDAActf/a5A8NgJmQj1n/WVorUj6xeLDNA+Bo8c49OpMA2BbFFL18Bgb6qoQE7bKHiQltHbXpXKCYFATIE0aDU11HtF4NsDPypGPBQDKbREmKfQNy4Kt/bwXAuDLKAtx+uuNKG6elO66UzJob5N4vPSb3fNMBR2gAmboBcOpWyBWkdWGzvOljF8nKFSKjB/5B0Fd2w/vlzv/17/LAbc9V9QGQhQawuPmqlXLVuzc7CbyOf60WCGWuEOm+Rh6/ZY/c+aVnah4P90Z/b/qjC2Xzm06r9EHrccsVItkbZeLQoNz8ya/L7kcP1jwPrl+xqUeu/ciNsu6isxzwCPffpktNiaZv/PHfyuDRUSFYPvuqSxygaWrnLjTnfPu/fcbrG7R47R+9q9IXrbHN1wnA6C3/31dk+LgTOwva4nxY0ZetXyvX/uZbHBfv3J1OcrCmrTJx8Cn5yVd/Ks8++FTVdZoYVEKcfc15lT7Ku2Wsf7Hc9fnvylN3/1oWrnYswd593DJUAOU/+Ouvyq9+uM2jzcs/9OrKM/oUAnxWjh/zASC8c3G7p0goj99T7VJOJQAA77hrgS/tqw/48kHbRfp+kZRtX14rm89qknSH60UQMekBgHte90FpO8Ox8peiDWDWOoPGxdm4Mjvr1/9p+o84nkZmdakkogqycoU/DrN4VJLoTWq9u+7PsEAnywkpIhhDfZYSZUkZ/oSyHomaT4wbLrhRbWhoyFgg8Q88k89HC6SxDKOckdG2wSE0JSUpSqKM0JCi+V5OlMz3mk/DNht89kkRKvxkYwE2tU9cQXiynxb6UYAMUyBrAExwxkQy+N7Z2emBOvShXX3N/LfEGNoE3LluAQYN/ACPAjno2N3dHVglAtdR4cDZMdcAsBE73PcPV17IIf5PA/BSWIUJQc3QcqEoedStzTtJr5qaMpJMJSSVSEkRFmHENCZFMqmMpDIpKeQLUk6gPBCSDtV+lozsZPyIrZ+OLgzu/s6n8+7iKQCd9QW+Bz5X+1kulM3viRL4X/Unrku47IfljzgvWAYJwA7zCUmwmPAPQCWVSEpTS7PkC5XylUFcJkqBYM6f5jJINv7jefCEsMBysRTKGjF8KARAI+wDuBddnwn8bAC6XjYeZAE25EMUUYOsu57rTF3okP4N/y1UAHDQ3m8DwFJ0lJymrnbeKcmKeYbfMO+sFvp5AFzvFAo6D4JJdSIV/1nWBWxJw0ENnH6R1X/XCo96Q9KgFWOhCxOtEl0LgsrvVJ4icgGWAYSrwV9j1AQTBictSXFgQPZ/9TNWABxlAWYSrLgJsAiAf/jXd8kjd+01AFU3gE02PwgGALr+wxfIhrNTkh/cLtnVV8jQ/iZjtYXFmOezD3zn3+dcvkxe9ftXOi65SH6kW/s7RVoulO9+7E7Zuf2I149/XFe/a5NcduNakfx91ZZkXJ+91gDxR+/cE3g9+sJYAB5f9yfvdYAtXKldAKzBLcHyh77w5+4QYNGtWH+r+/pdxxV6bLsXJwzr771fvzOQrhXrK8E11traKnCq6RakiKjuw6m97Ae3OOdPv/XHnjWb1l8Miv0v29QjN/63jzq1mpGRGZZcF8Df/rffCHyn6PfC11xcoSGAMwEvwC5avRnDgxaWLw546WJ7Fm0A4EWv/ZC0AAAbgaexFcursMFj3XL9TvYT4RdxGjfIMIBk5b8mE3AIwHR/B5EAQCkdA5hCWoYLJO5P7T2BLnjm8PCw+dfTU52crWZ/cBWAQQAbwDudSIUCcAjstg3e+vxxiA/HBQMgGn//EJCimn//8b/nZLqSQIaZtSkE4X3YBEgeDxMQbQDY1r+dvNEKFNv7g2XN1oy1TQF9Kl9oiaOgiN/xN4Rx/I1YTdvzMYY3jH62scU+7taBDusnyrqEa8j/wnQ4iFnNFyaMnIe6tRDYEbuKeYsyPlj/QcAxDFD6f7fxS7xeJIqCnIVPAF6nbrqjTLPNTx0agOet4ZOFCaPACgPoSdzHPV4C4IUi0P2E4hBzxXgJiJMVnK7g4Ingf0iASeFi8AAAIABJREFURWOJVj5h3hrR2bIB2eY/KpGghQI8i4KL9290/3D2v3AdYBKKExcA4onxXZIJM5+oeAINCd609RJrsZ5MxlFrSCu3ghRUtMSHzf8oAGtyUKjnCwK6BuBGAGDb+7Xyh6LjscJQTVrPqZyz7Y82F+hoAO68+1O6DvB0A2DNtPx/s4amTmKl3W648WnNOJmFYUqJtKQy2chCbLYNMJmstoZaJ2zVCbUx1MWBftn/1c9aATC6CbMAAwB3nnvAuDA32iCXI/lV8xm/Kw/92za59xs7asAiLKBocBmGS/TxfYPeORoAF0qHJLXwcvmPz95nrL9+II1z/aD41b91rpx7/fmSGL+1BsAWxs6RL3/sjqr76ecEeN1y3Wnysg9eIunkjyrXmwRcH5UDj+yWWz71SCgQ13057suuFTi7vsq6i+fAvWBJfdf//CPjSoyYYgJkHgeIrOoHoM91w/7BX3/WWGP94BVjIAg3VuDuo048bdNWD2DTEg+L8drzzjDu02gPfu9n3rNVjw/JwsQDwHwPOOfG//5B85xhx/0WYCfR12tl23e+5rl6++carNprt6yQd3783ZJZ9VywRb/RCYrr2kUGH07K/V9tN4mwCIALQwPGGsxP3gLfhw+XpOd1/480b8KzliThAdgGB2IBMLZepwIAhwkvtfzSP5qy9fnDNlDeE5uvjteCMENAYSvFYFz/yhCgw6lUr4Ab1kNsASPyBdpjoG3v3waAKchwH6IQzfcCoZIuuxSC6PZsc0HF2Kgg5r6oP/G3jf62/dH6/BYLuO39TRYAUyAmKOH48UlFDumnPRZC55ebwHKuAmBbDDvoz5h9JrHDb4ZGGYBSWEbtb7nRMzg/9bzX/M42P/3yYDVPLIkUKiEoQWMMA9DsB5Zwv/u32bsLBQPqAOC0xyDHw2eYDQC48f0DD9pYEj2Pf6ka5TqOnK72ccsgaQAcxOOs/MWmQLAkAbPFMNvub103LgCmMoi8ax4AWyk3FSdMvwU4iAFVFqxbA1FlcdYCg97ceA21vyZQPJGWovFADOfgtgmaSKAAbqOtcQAcZQHGaDrP2iNtS0oNZ4ImAG7Z+A55/oEB+fEXHqsCVXRxXnH2WhnvH5Db/9cv5ckH9htw63eBLiXHZGRglfzrJ+/2QCvOAei77gNnSktnu3z/09vMdQSCANdv//g10ta1X5IjXxRBueVmJ4P0gUdSNQBWvwH0A4vlTZ+4RtItT4oM3+wchvt0xwc8N2wNAAFiEYf85AMvVoHRq999nVz8FtSh3W5AK1yI/QAX1zoWYCcu92t/+E8eyK8CoLCeMhu0cqfWigP/c6w/f4m85k9+xwBgY4Vuvk7G+kaMGzNcoHtO63bdjAHonIRYcNHWfWIMf/jFP3CTew0GAmAeh3v1Z377szUTmgDeS4SlADxcpf1KDSMEaFf4i7pFjv73RhdK7XVInpwTGdzvAODl5fWy8vxKmaugGwUBYEcAsluRwgbuhn81/FxxAbAWAKMEmeABNg6AKVhoIQ/gd2RkxAAyWM/a2trM36HgYR4AG0taVKMgyHguKhsogBdKRQPcIHBD+IH7GyxSmAs24asaDARbkawWhDossNGL48RYgPUYCEjwG+hLLwZmzG5tbTWgj0llosY/1y3ANgDMtQwawKKJNQ5QZ2pJwyUaCYxmMQDW766WPxZdBWD4GvQrkWhUYb9wCUejQgX00vGsBMfkl355dqYBcLwyeI0DYPIerjGuSdLJUxDErlNemZxBYNgm39uO2zZ+m4Iwdv8ThZqwIq1csPJvy9qdtwBHb8/T7gIddPvKpHE2LyRyoaDAT239ZRILZkfzNn7j1peadQB431c+L2suPzOS8hoAd284LKgDzCzQuDBuJujJAOCDT+2WH/3j41XglgDZZHjumpDHf3JAbvnbX1UBQ4DU9/zPV5nnDLIOv+H3LzZJtMpHvibliT3SiizS694rz991rAYwa/BM8PVbn32DdKwaFxn5pEPLxR+R3KEe+fp/vbfGeox7oXzTF/7zD6uA+Evfsr7iSt29WQrHV8k3/+JuE9+rLcAGAJcH5QefvNXEzmpw7VhPkUSq2v0Z8b/afVi7g/Plwzr+wX/4U8/12LG8bvUyPzvJshzLrhWAu+fRBVqPkQAY7ts//ecfeUoAWHErbsyDFQDvAnGtDCDdtTUb19/0iatlw7XrRY77avnado+w40MieVS7cutcP/6lVkn3L5PTLnVKdLFpCzD+Lg61yNjoSJUFuJSPjsGyDRGxXHHaVABgvYn6BbTosdkBsLaCoW8tyBnrj6vBZ31f3I8gzRa/NG8BFqELYdh7IpDVLm6gu2f1lUrGZ9CbSZuoCLbNTb5TnhdmMQnrxybg2e5vUz7ZBMR6LMBBY9BCouEjBacSBOgHcEd3aOv9T3ILMC2voE0ulzPCNuiDNW7iJ+cAAA7nj/QAqi8OJkjBSNdnzCcqTaBIwXdT/1e1IDAyGwBw4/uHHQDj8f3PzT0Kn1CoMO6Xew15Er7H5y/h7uF23lRdg72e8/3n2MZv4y+2e8IDgTSmEobX+Hl7UF825dU8AI58A9NvAdaZzLSbkfN3yQG+JSchA33hcUy7pdDqywlC4aBcSkgynYkEwLYJKBLDz9izPFW04ONjOXnx5i9L59oW6epAnVzH1Rl/81OP6dH/uFOSsl/WbFngAeCJ0YxkWiek55JdDbtBTwYA77x/ZxUg1Za/peuc+qzI/OyPI77o+k2mVFKqpUme+PH2KoCMa3i8dPTHkjt8vzQvfalJyoWYZG2pBUhEYxZk0gegdsPlXQ4Ahvtz15/L49+/W370T09UxSDDgvv+T73SlHfSVmr0g6Rc1/3OmSaWuNjZI+X+S4IB8P95rxx47FH5xp/+osqCDEv2+z7xG5JZXnCsyKleKcuFBsSiTNJDtz5Z5TaO5Fd+663nnuyWIfLKMRnOx9JJnSY5FhJ7vbijtwrAOlmc3TjixFq553NfMknNNAD+6M2fMED6nz/8lybBlxEKXYs8s1hXJbJqvs5kr2ama9Icz8vr8RsAsJOQ7Px4ABiRBiMi+ZGETBwrm3mdzorxcCAAXrbaWS9NK2rDEjQARgxw8yZHwVSeiC6dZFv/Mw2AtXBRY51wAWv4M9gBsFWDXHLi4ACAGTfJ2FMIzVEuivMA2A6AtQBFMEIrE2gON1RtFcb5mAd6r7PNYR6fLPjFdTYBz37v6bcAB41BgxnQsQrYuWVZ/Na/wH5OcgAMTw4ksgP4xTyjcsDwGtd6ZBOi7XMg/Iy4LtBR4A6xxEnjgRENgIOAL0cMAKxDPqgoIC/039//pLC/RDUbQIobAxyvDN7kADDXE0MS8WxYe7omPI9RZq/Hi6Xe+aXxgxGd6rAu2+g/3cdtzzaRc/IVaE8D2zX6uG3tzgPgSGqeGACsN2g9HEzgsbERYwHmRGQcATXh3KQJjjnxGQNchgUnVi3DqQfAh77waelaGMwZC/29ku6uJJb59RPPS3tXWlac6WiC0ACA0TrXHTX1gCdGnZJGk2k6BjgK4MIFGseDXKSRBGvtllUGWN7ymfs9qynGwRhhWHibOwbkwI5SlVuzdmOWsV/J+L7vSdtpvyNDQ4tqXKlhSV6+pq0mqRXcqze/aqVI7maR5Grj/nz7X36nCojjPnAzfsunrpPcoQH5t//xYNU4PQCcQNxulww9uyTw/u/9zKVyzz/urgKWVdZPlGNCWScAcbeO8Vf/4FtVlmSM47RLLqoClRgf429NNmo3aVSlJrEDgGFNRkknWqbxG2NwTfIqWH/LgyaGmVmgdSIyAGDUQ0bpI/6O67fetEW2fuQDTiKwoS85UwhlpdxEYjqmG+9069s3VGXnRh+X37BRXvG7V9bGc9czIYFl8yL5/oQUBsqic0ZlWkVy/RUX6J7FFX+eVMdYVe+w/qLBArzwNb8hTWec6eQRtZQxsg1xNgDgKAEtepO3A2DyS356ykMXJNCFTYeWGK8cN/FQlIAwD4CdLKBRTVtDzHQtFj1rJYTFdDZjXFIBThjHinNoDa4HoDYiGHLM9fQfvYamHwAHWaA4btAXbvyYv3B9Bt2YkRYyhO35TnYXaADegYEBQxPQB4AYNAPQM8l9ZnkMsFYK+vmkyf5sAcDRABpJ+pza0DyPAI7rD3Nf80Kexzk5GwBw4/uHHQD7+Rf3Dy2PhynwmN3YtgfXwz95zmSVfNMNcG392559fHQs0IKu9+2oPuYBsI3CkcenHwAHMRBquR2BAIXYK2WJqPmmtpxuFLQQ6wVpXC4sANimJSrHqsNZGwNMC3Ci90lpaaVra/hLePSpF2XR6nZZu2WkygUaILht0UjDybA8C/C5fyYPfv1OueMLj1dZDHUMsB8Ac7QAoEhkFQag3/eXr5SOjmOCJFljI+cakEzrJa3IH/nH1wkA8ETvI5JZ/WHZ/ej+KrANgHXRtWtkzQU9NRbkKvCKkNH+9QbgagspxmqAMiyUInL7XzgZr5lgqiqbdPc1cuCR/kCg/pY/3CSf/4OHvBdFAP+2//cyaV7eK3L0c5WXuPgjJo7Z7zZ+6RvPkZWbOuSbf3FvrQs14pDzdzk1ck0pJ6e+7/N3b5PtP35B9uw4bgAvrbr42yvldOFKx3W5aaNMHErXWImZBAsAWtMfQPjDf/Ma6Vi/RmTgLysZm9vfaWip474xFsQjX/v+TfKvn6jQgQAYCckS3Q9L6tht9XEc6nNyjrszlDiGqafFA8EAwEMHkvLwd50YYA2Aw24CALzg1e+Xpo1nmFNMmY8YzWS1jNHiukDrWwcJMtFJYuwAWPNLujzTAqnjUgEWyGv1NVEAYh4A2wEwY1Tp9kxXc8+ryc0CrfdJCj+2vcsvJAUBYZuAZgOI9qVxYgAwn41gRFuhtPyA8dLqaDIcW2KcT3YArONZ/TW8kYBttgNg/f5q+WNRTBW6CAuwBtBcY/oTSZxxDhVTWJe65Bvdev3zbbYAYL3/TH7/aAwAa29NJgnT/IsgdSpcoP0KB80T/WA4iFdNN/+z9W/jn7mRUc+CrvdfP28P62ceANsoHHl8+gEwrQmM7dWLB7+1tDjxOjq+l8yIwgNBMV0wqH3C3pZGFuiIZhMiphoAYyhHvv9vknvm51YADCvX4087MYxnXFr2LL/6cWgFnmxJpLgA2MsCfe16efyWavdmJoZ6919dLc3DB6TQOuABYB1bC5ANkNzS9oSUho9U1RHW7rvIGI1EWho4ggabtvTIaz9+voix3p5uwCvAGV17q5I0ndUu0pqWoWdT8qv/2CnDh49J+9JFsuHSblm5KSmSv01k4Xtq+sB98KzrNnVXuWVXuf7S+msQl5OJGjSBKzYbwCZctlu6U/Ivv/+zKgCMjNZ0wxaUD1r4URl6dkju+MKDHvAFYNcWXdDOlKFC7C0a4m8XviY0Bhq02vForzceAtfrPnalUUB4icRwxuL/EkhLAPgLX7HexFGzVSkCundW9xO07nzxvWZjRKld5cFAKzAB8K++sVaWNHXVBYB7j5Zl5U3vkaY1a8zdocGP02YLAA7T4scFwIw9pYsVwS+sZrACIdGVn79qoTGKf84D4PoBMOYo62Xib1jmEGNYLJc8izDeAz2fuF/a9q8w668GjFHrwwYQ7WvrxAJgjIe0IXABHfG8tPxqi7pNQD3ZAXBfX590dHQ4c80NMyMvQAK2uQKAg/ljaVIAuNaCjApyjhKAGbIhh5IngkfSM0MDYMxB8uWZtgATADe2f0wOAGsFKvYO0AS08tOGwJTyup2HhJ+h128Qr7PxR9v6j8v/bP3bnj0IAHNM0Xu/0/M8ALZROPJ4yclimQjfxPwxHNyAOOnTacddzgi67qfWzFADSTcTHANT0Rt9nA06mYr2DbZP0En6FlcNttYCjMN9P7tThh7+vhUA49wX9/XL8YTIus1pE/fL+F+6QeO3RjJCTxUAXv/S9aaMkrYgY9wAXNd+5GJJl54yFKEF2A+A3/Sxi2TpskMGACP+93t/fmdgtmn0ocEtviMe1YDsrgmR1p5QII74X5MtGtbVhe8RGS1IbiDjXIfGWsKLP1LjAh009+hW/dr/9JJa629AJmoNxIOe47RNC+WGP73ajLHYNCrJ8StNHDQt1UG1gBkXffGrT3OSeCX2mmsnDm+Wuz63rSbbtX4OKiiQhbvjjGJ1+SIF4P1JzaCI2HjZWmNl793Tb7rksxlr/xlHqi3hvKmb0RmWXipqCHKDXPc1AO5/ZoFs//4CWbcwY10v6a4eefH5o7Lut35XUp1d5u62RE029mjLAm3bIOMmQbHxp+j7l40LoFNnM2kEObqokT/Tsgs6UMhj6SN9zEanoOMAwKlk1roJN9I3r7HRJ07fsByljQdA+P5ni2Er5J3Yaf7jPkgvJ7idIqnO6OioERRZa5nCZCIVrcDh+w8DuvUISXH2Vxt9nZqujbd6kmDx2bUSnXc02YxjtJkGwKhKyzkT9Gl7tIxUXHh13CXmHOJ+u7udvAph6xe/24Ro2xjqOe633PEazl9t2eff9EQJ77/krt9q+VPLo1QAmucsOTln0Ji4CS6o/F0roMhHbQArSnbW7zPsGWwxwLb9J64HUtJSQIFKJhqpGCMNukCpMr38uZ6ZNb3nxH0+8nnOZXoUMPN/W7MT2tVoK7reD3qclAXsFvL5OsBWAEwBUzMlbu4O0SsJO/hytQWXL1Zrhep/QfYkHbMRAB/75UMycvfXPYEebptwh+annuxBANi/GOAK3XXBgUmtkckAYH8WaNyIFmDEAP/iW09XxcbiOBJcXfqmdZIcvFvS3WeYMklBLtAAwCtXoNyc4ybtL6XEBFaHdx2qKY2EMRgLco9j5Q8aB4D4a/7k2kp8amqNFLu3SCq5XGRsQGR8b6WOsOv6648T9hM2MPaXJ7W/U1DHODCT9Gcul6H9TTWJuPAcH/q7V5hY6WLr3qpEXLoWMG7hr6eM39788ctkw7WLpFh6wlz7s395OLAeM4foxf7+5ssct2uWkcIJmSuk3PTGmqzdALrv+v+vkJVntcvtn9xeYw3/4KdfJisvWity9GPObQh6iwmRsXJD5bqQBGvXtiZ57tZFsuXsZaHzG8BXVi42ieT2PfhrWXrj++cBsKGWA4AJQugKqoEwABctj3R5pitk3BiteQAsUpwomDeh9zd+xyf2SmYoxjmkPY+hFE1UowJa96mF8pMdAOP5WccWdKSVV2eendTG6Dt5NgDgMOtdPc+VKDiVNOg+ybnGeROlIDgRSbDCgC+fjTIj14OWMycDgIOsu34Qqz1bqLBCEiINTiibGu5qTUKIhR/PA4IAOGh9EzxF8gedVKOeCeM7xwaAKeuTv2lX8bg1fhsY7gm/ZKoBMPdmrFPQsrWpOtP4ZB9wHgBbKBb9Au0u0H4Nnd8loVgsVGVjo8aIbspkNAyU91sp0sjiHNFsEzCRjNag266f6izQeJSx3btk95c+Z1w6/eDX/x0unfuOHpZ15y+U9iUjgW7Q6HPBec9Lx8r66wJrAHzP539WkzWYMcDI8hyV5CoMAKO80AWv3GgAcHb1FaG1hgFgMx0lr5QS3YZp9UTiqDf/5XUCEH7Lpx6pAoAAjsaC7GaiDgJ+VWWOkKTKBXiobZxuapb0wibHBdiNvWUcsU425Z9+AJCv/PBmuex9F1e7DxvrqeNGrcdKN+H3fuZVXiIuf5zy2//iUll59nEHkHd8wGSzfugHe82tFyxslvOvP938ff+tz1fFOFfHIpelcLylLgB8zuWrDF0TLTurrbZKCeAf429//nppXl6WOz/1RFVCMrqDIx488eL/lvzQPjPWybrl++nc2pyQHb/MVgFgA3bdllhSls6FTqwv297t+2TJm26UbItj+Umm4tTxFqcMXESzaeBtFmDb9bYNz2YBRgwc8ihoV2cddkLXULjzUWsPoVhvxLYxhB0/GQCwE0MY7QEVOT8CkmBpMIzaq7TM+fdA5871ZbDFuY24ANrebdz5Od0WYOzfVMJjDuMffsMcxj+bhd72/DMNgEVZ0IOAsM0CWc4XvCRqoA08DUATKL5goYt6vycCANsUNNpN1g9+be8OqwceHOVyZf1qkIvr/d85Hlp9UYYG84tKBF7j7UG2TMMxAbCUHc+doPXtH0sQPabbAsyEfKAjvTk1rWzz0/4OZ+8Zh4cOSo7JSxocJud3U7pZlrSvML0QI2EOtmTjebDMA2DLi4kLgJkiPsxqC+bDuDKca4RSN603Fgp+I4Nh7AmZDz5TMV2YZyMAnuh9UZ7/zN9JW5ub+Qd1fV0LMF8XE2QBED+ze8gKgOEKveD8PZJutfisuDfQWaD9JYq0yy6yQNsswKHA85U9kh/cblybcQ8/uKV1F0NCqaSgWsEAsJe+7WIZ3jcUmmkaIBwtaBxIgAW33ebcV0TK+0SWfFQK+aWmbFNutGSAJdy4TfblVK+XSMsPgHUd4qrY4ou6Ky7EqhSTdh/G2JBAasvLl8nxQ2V5/N6dVUAex01Jp0szTiyymwSrnO8TAPWm7i5JtMDluFuev2tnTSy0Z529aK0Ujo8H0sE/ftwTLs2b33CNk/0ZygE0N/43qNzTuVc7Ja+euPdQVSkk9I1kYhe/frOgpNVE332TzkoexKYAgB/+Tqv0P79UrnrLqwPLhOnrUEZs/MiodF735lkDgONaAGz7ar0AGHyebmrYdKmph1Bs1p9bY5YJXhgPaLt/1PF5ABxcBkkL8nBFhdUXdNfeVJ5FRQnvQbT2W6H8bm1xBdDZDoDppUDLJgExLcCxxz8LyiBpGc0P2GzvN1msVhDA7RkN4BcZn7n+A+fWCSiDZOoNu6FxFP79Y9HAP8iSG86DqmOAwyzptGJSLkV/3nwqFKuSEPmrjdjoH5v/lysGnKC1bZvfugxSI7zcZgFmuAzGoetIc11a6dPIoKb5mr19O80dekcOy+jEkBwf6ZWh8QHJF3JyeHhynpaNDhVgOJNskmQiIWsXbjDdLGlbIV0tC2WpC5Tr6XseAFuoFL2ASmKSwERosVgLUsc4MRbHsTo4wpY/LXpQjK/WdFWYYrwsrGLR0M2EBbg40C/7vvJ5Seb2m7fTmsvKaLMjiAb9DQCMTNAohcTY36DXioRYbWv66gIfceoA897MAn3vlx6rcYE2mZcv6zKuzamFlwe61MK6a+JopU9ysqAm67B2sy6M52qOYxwAjvUA4PKRr5lht5z7Z16t4Nxo3mSDRnKnrb+91hyH9VZnb8ZvGEfn4vaaEkTITm3cq2lFdeN//RZ1s6HmCoL7oTHBl36HnqUaJZ0AxtEXyhGhwSqM1v1GOfDI7qokWuzDAOhr1xsLM7I379x+pKpeMQC4v34wskibGOrlZQfEoy18jzx/17EakI1DsPSi6YRcfLZzLl8mV7/rJSahWf7Q9+rhzdZzxvuT8uwtzbJ21ZWy9OJzJDccXtO3uT0rh7c9KeML1krPy50M2iKJGbcA2wQgmwBjEyDqAcC0wlFJiWugrWd9VPBiXf+TfWrri/VlBZxwMgBgp4xKuFLRun+4SXT4HrXLM4VHgjWQkPsklcJIglVvm2rwi/va5qdtbNNtAYbigPGsGAvmMX6jFcVmYbSOf4YBcLnkGA3QgqyXtudrSqYNmAPQZYgD5ha9DaIs5CfCAkw3Wf1s/ufUzx/0d/g7dAAwLcBh4FkDYNKTMZjIAu2vY0ua+ddb4DhiWoDLpUSVB6X/njb+cyIAMMEuwg/oRQQ60jhmW2MzdRwW3AMDu2V//64TDnDjPjNAcE/rMlnY1mOA8eoF66QlXVtVZh4AWygdFwDrBclNpzrOpNriqwU6nA/mgk8yISO2umWP8FkyAkiMNgsBsC6FZHsyWIJZCskGgNEXQHD76X22bk3m3WTLadKy8R2h7slwL7bVAQbo8meBxs0ZA5xNHpR8aUUgeDWg75U9UkqOmRhhf/yvlyW6J2ssxGFA21h4l5fl8Vv21JRKIhCHJRqu2IVch3z5Y3fIwR29BogC1C1c1Sm/+623GJoBYPozSaMOMcr/+IFxxfLaLdJ/txQ7e6oSWAUB3bAXUxOrrE+EZRlW4ZYL5Z5/fEweuvXJKnCrLcAAwF//r/fK8X2DVVmjEb/72Pd31sTu0pW7WLpPUoO9Itkr5cFv75Z7v7Gj6h5RE0on1Wrr2i+5fV+0zr96Ttj36ybZ+9OVct4rL5ely5dEAmD0N/DMc1JYd6EsuHCL130yFZ0F3jaOuC7QNgHEJsBMBQBGEiwdWsL4IvBcAAZm2IdgR4sQkzFFWYhstJsHwBUXetKfymBmSUUSLK2YMPVXXWu9cVWvQ/8b5SJpe0e247MdAINGAMAQvjGPYdWETEHQh7/jtJl2gQYADrNc4rnqAcCgDf6hYV2TJgTEYfQ5EQA4KIeMfl4b/7N5MOo6wEEKBK5L9qPXKeZ+JunET9M70S+r2uhvU4Da+D8AMFvQOreuTwsAt62NeizA6INGLyYKo5eR7f3Z7j8Vx8cmRmRf3y45MnJA9hzfKfv6HQvvydaaUs2yYdHZsqp7nZy19DwDiOcBsOUtR8fIlCSFMiIRi4jJFfxWXtzWYSawAjtljIJcnKmt1W5hBNXO9dEPYFtgNvhsY0DTEQOMJzr84x/I+K9/Yl2DsAg/OTpizltzRrOkmgpSHE+bTzZ+x2fzgjFp37BHWhZbki9MAQAmQA6Kz4XFETVyEWeLBFb+DM4YO+JeF61YYOJ/n39gQL73yQfNIzH+F8Dzpk9c4/y2sCkQaNMCDIAcNA4Ay1f9/pWmD4JoDSCZ0dlkYW4eClQGwFX7Q//y+sAs0xxjOntYpH0iNIs07qMbSxrhNwLID3729Z4rtpTXiJRGTZ8ii6Q81m2ybd//3Wrm7Y8Bzh1K1NRCxjm/95XXSXGsr6aWMcZh4o/hyj32gnEBD8sirZ9Bj5/PZfpZITJ64B+s87qeE578QZu8oXSfAAAgAElEQVTn/mw7nxbgzCWvlOY1q73TZzsAtgkwNgGrHgsw0yAAFOg4LWbbp1CnM/F7Fshi41l8TwYAnCiCj9ZvhfXPU3hQefGExWJNJQQmcNIKCm2Bt2WB1vtfkIBs39+iV5ZtftrW5XRbgAns8Oy0bDqKcyf0Km4W+JkGwKUiC6ZXqmhogGh7vlTJye5OTz0mWdOAJewdnggAHJRDhnOOiiD/+PxGlPA5WHKTAFbHAON8DXj12tM8EL83pR0DDf5pY4+2GkeugZgW4FIxOLaf97Su72kGwPRowSdlfE0vG3+YruPaurt/YJcM5uxGocmOJdNSjS6yzXVoKyNuks9V9zcxFq8/WIk3LD5HLlx1hTSnWisykVsRwu7BMOuyQL8LOj93Q56az2KRLl7B/TlVGMJhJIGvv6A6NY2M+9XaN/9G7Z8TmsEnLYXU6gfAwc9XNlweLzroOEYWp45ocBkk9IpM0Edu/56JAy4N5SXZkY38fPbYuIkDbmp33EABdg2o8wHiekGwzQIM0Af3WABYJsGiC62OgUUCKrgnAzShbA+tnjpBFeJt9TGMGwD5TR99qXR0HJNy99rAUkqbr1opZ798lYz1F0393Ocf6pdHfrzDq/OLflBCqGfdYlm5qcO4QvvvRTfqpauXmPq/AL9oGsB5ccIdA/L8QxPy4y885sXoanCKeFx/hmgcRxZm3BsA+sDTwzXJujjOziUt0rGkWYaO5GTHI4er7gFr9wf+x0XSdvpa48a8/6le88ydHYvk8L4jsv3HL5iawDqWF/3y/sgCLcODMnRwQVW2bZ7zW599g3Sc0SF3fuq+mgRWW2/aIle84yxJjx+SoaFFgddjPixf1WpqJ+dHhmXPM301VmbQYdXZPQJ38/LEnsnuJ975mJv54aQ89K12SeV65Lr33WC1/uJikwH6TW+X9MLFbl9wgU7FWsOxLMCJkitogX+Cz9R+Oh4u4ccd/leWZDkhJZQz8n1KsRz4O87DdSijwkyqAAu06MLyCGsZ+LZOSEjrEC1o4OONttkDgMPpF0ZX0k+7oDZCBwBgnQODQI21aJl8TGeXJWDGZyoTXYYvzPrL360CsuWhZjsAHhgYMF4MmMugIeURepE18s70NbMFAIdZgW0AGEmcDHhDNctUUtLgJ8mE+Q73esxPrFN8D/oELUqJkiTLyWn5TCfSUpSiJEoJ77NQLpjvkMuSScz/kiQS4IOOnAaPFspr0fJbSaRMHlyrQMCzaRCg48hptGnOZI3yQLuPT0rBMgUAmOMM+rSu72kGwLg/Y38RVw4QTO8WJluMuwbruR5W3qcPbzfuzDuPPSXjBSfWvdFGcAtQizRESdeRJBuvKlFDw5nII5eESGlCpAjZyAXKkwHIiCne2HOObFn1UmnLdtRUJQge2GwCwFveLVu31AJgp2xZMIBLlh3GASHIuFJAIAv4NJlKEWyPxeJ+4jzHfc8phu7XfnGThvsRJjoBr9+lxWFcMTQZtix71ilFANsYALYJwFEAvJxwtNDYQPwt98xTsu9bX5OWklNPFY0gOOj79p2DcvbW5QYAawuwtv7qe9gswX4A/P1Pb/PAlXZpRYkhfxZoDYC1BVf3gbEAfDa3ZasSJuF3XI8ETGdtPdOA52MH++TBbz3n1f/lc/D63Egl9jM/Wm1JZX/MWo3vQdmiOQ5/MihYcGGpRhyydCRDATBqCcOCvPP+neKnFfoAmG9f3WGSffkTYAGkv/LDl5ls11AooGmg7q8TjPH7G8ofoRG40xrL5FPJiRfMcb8rOekDF2i4syOZmHY153u6/sMXGBAPa71OgMW58Orf3mys9WYMTc2y7d8fr6r9zERYzPxdGLrPujKDTiD4HXz6NHn2oYSsXblSNr7iYisARgKsgV8fkOXveLekOjvrvrfNwmrryA4QohWMNoUmBE/w5UQ5KeAn/s98bkJSmaRk4OoNPl4Ct8duCZ7tWC4goBBoMUZyql3UAq2PBoOnprWOqE0ATMKFKIJ+SYGbMerdAwhUf9LyG7UHQIGg4ynpwsy4wUKpaOgP5QPmGumPeWWfO9WzL0hxbFMA2+av7bhtjDb6s46t7T5hx9E/BWnQmgoEzOeRkRHp6nLqfU9Xo+o/TNFgu69N8gmyZmqwa6Mv7k/ZzO+ei98HBwfN/ASQS2Uzkk4kjVtkuVCUQtlx8YVI6LKOqk/n2UoGHSfKWB+1nzjM30sAqlDQuZ/4PZPKmO/Of85x2BSSzv+kVCgF9mvOi1AMhikU/b/jOaMaaATZFXIaMrJj/eo4ctv7tR6PCYCt/U/zCeUJx4uCVnJ6jNJDaGhoqMrDk8pWWsinkz8hWdXe/ufl1wcfbtjCC6CbzTpzMtMiMhMAN84rzI+JTIw5yzSfL0s9oPjspRfK+SsulTUL1ls8ZGYVAH6XbN3y7hpa2TYopIFHi9IgBjFOZ9IjO2hCkEqdWUN1fC/uzayhOlW8585cglsSVCe2bSBiCsQGwNEadNsGM10AuND7ouz67KerADCpEASEmQhr8ZqK9RfnawuwHwwDBLcs7Q9MjAWgkUiLtJ798RqrJQEZa+xGAWDW8EV8KrMwM0kSQZrf3ZfJrwCkULsXVt2w5ncd1udpMIi/mQjqwa84rsIEu2Hj4DWwWqZLT5lkXUEZsf3ZquGKfMcXHjfJoNDYD7JJ85iO/0WsMzMkJ9uXSHrl5YIxog9tMd/69g0yMjhR1Tef1w98AfhxPpQIsNyOHfmBtCx5nRw4KDXu5owRZrmo3Y/ur3E3J5DmMX0/JLi69iMXGxqVho+YrN5QBMBlXZ+35brT5Kp3bzalrxoBwAS/ud3L5fieBXJw16icd86G+hJgHTpSkwG6no3FBoBt/CH6OMXnxl1onTI84Y1AlvuAP1ZNu6gx0zM+p8pFlCObnQC4bJLgRLkwU7AL2iMNuLDF0Lh7a5XbsgndcZQPKGPkt7A3Sv9TEQDTqksXVHxSFsHfsDpNZztRANgvn3E+2viPnrf0IsA1dHumGzgTrXEO0YARzf+qsyhH0dlmofZ7AOpxRPULYB6nRYf4OTHU5KFQUmGcuoa0Tb62ju0kAMDaO0XPR9ANBjBd1UW/V65ZK40mccKzR56QZ45sb8jKS7ALXXGqWSTTuHPTJEZ8Yk+Fy3x+RGRs2A6GYRW+av31smnJ5pBBnkIAOJgCZSkUnLp63MQ5qZn1OajYtV4kJzsAjtwUEiUn/iuACebHcnLkW18R2fVYXStk4NiQ9Hd2VsUB13MhAHLbohFpO+NQYImk5tW/YayGt3zmfpPlGKAO2YqRGOpDf/cKY+3TLs68J4Dbh//mNYKkR+Mv3iWZ1R82luI7vvCgseQSHBIgMgsy+mXtXr9rNc4lWGXGZPymwSSswmy0BhPoMis1XJUfumWXKTd0fP9gFVDlONAnEnXB9Rd1gCd6H/EyRMOCi8ZnIAAe7z8kLW1jUsqc7llwcd7lN2yUl33wEnNNVCkmugZrpQPGx4aEVKvP7TEWWGao5jF+B/Bdt6lbLnjDemPRTfTvNuAXLsfZ0//Ki7dGci+drZnx1gT6BOrof+2WFcaCDWv/0/c8Y8pVEdiiHzyfBrZhcwa1hZHVG/eYTCZoAN9iPinFvMjE8S4Z3LVYju4VGR4omPJHtsb439LSTdJ15VW206uO2wBwPAFo+gEws21qFz2zjtx4X/ztLzOH33S24UkRLOTkuQqA9eMECfGmCkJEA239MZagBX6DlRIA2J8DQ9M/aP8Mu92pCIBBHw1MMG8Z9zvd4Bfv4UQAYC0vaaBo7m9LguJ6EtBSrsMdQCfQiO7gmtfxPtEWOjsA1gokPV6Om+MJAsB0JY5aX4mYSVBt/FuvX9JJ80wbgLbyzjkOgKXggCC/Fyj3D8aWg47+MI6pAMDatfmpw45cVm8zgLc5MSctu/U+o+08WojhNh1mHV7dvV5ectrWACA8iwAw3J+3XgAX6OoWxSChPUMdqSDGpDd7f5Y7WnmdrKBIbe4kAGCSCSZP0dpZujywX2fBwIocJ4bWrDzbO7Ycx/3Dx2DbYOqxAIQPoCTFciHUBbD3J7dL7hc/qOv5hvIJOTSUM3HA6czkLEqFiaS0LxkxybE6Vpak4HoUA3hkFlwp2Q3vl+fv3ib33/q8GUt+NC8LFjZ7brtIUjW0v0mefGCHHHiiT0ZyJTntrKVO3OixnTJy7Eumn+Ti6831AIGIEUUbPDrqlc8BQLrsHRsFlkjGmwIw65I9LDnU1uy8s+bWpCw63XFza+vMSEtnu4mNfeqn++Xxnzs12WixhhvvhrPhci8mrhhWSsTO9h3PCdyoCZg7F7fKpa9bI+def74BkEza1Lryd6TQtNyAwEd/+qIMHh02AJoAFzVuYdkE0AR4f/C27TJ4ZMzQCeARDRbte775qAc+GaMLK3PpwF+Zc7LL3yzl8hvk7ptvMXTKtmYFz0va8P54D2x4H4h1vvAV642rNUA+gSat+egXlnhYcfHch/YNmvGj3NHbP36NV6IIz8m462e3HTMZrsOswwDAAOaoxZx79rMGaKc7rvRqOz/0g71m/GgvfeMG40ZNOumJzTEGTfbCaAX89j3j1Bo+fthxdb/8ja+1uj97CbDO2yrNGzfWtZ54ks1FyyYARQPo6QfAAFqaf9PiS1BGXg2XXCYsnA73tLkMgKMAiA0Acw+koE2B38u0LY5FKYz+NgWMnsynIgCmdY7CNBU7xq23udkocqazTTcAruKRLtgNsgaHPaN/7ur4cRxDbDSbX9bxg9fae9QHgM1+GzL2uQCAR0dHzTxiRnzQELRhPGus+XUSAGC+WypS6WHAvUcrWII8ahqhHy29kwG9ALwt7YmT1rrbCB31NQDDI33hQPicZRfJK898o7Rk2t3LZhEAvuaCdwn++ZsNwNkAMDdVaujoGkdGmk47/v9aw6Mnud/nH+OjddjR8MX0YZkSABw+dWz0swFg2/UmHi+kHX/4ITn0va9Ic35IMu2cdM7JE8PDNb8hDnjV5kWycGm0W3cgyJhImvhhlklKZ8UDwgBOcP8tjo0bYIdGQDex7wvme2LJe6Spu0sS2QVSGHjRxMPS+lgacxIeoawSzmteslaGdjq1a5HAace9uw2IBYgyz7b3NvNZ6rxGfv71x72kTABbqK2LerIAebiX2VzzDpjG+NBw76/98U+8urb+MjzGIt1zkXkmNGSHRiKtscFhA6AB0tBHefBpY70GqPNiope8zoBD3AtA8sCOIdlwabcBiKAFnlU/J/rPHdlt3H6hAAD97v3GL2XHo70G+MMKaxJQdRwzQJv3IT35TOmuZaaf5uEDUl51trk/4nHRkAirY/0aQwcCX1isMRa4sevGd8nnRuKwhcsTxlUawHSi7z6n/JX7nHyfOJbtPN8kwUKyMFrP0c9Nn7ha4N4NAMx7tnZ9wBsnnhnvy8yT/U/J6MCXgqZgzW9+yy/BLxQ29bo/s1MkwFp03RurMkDXM4i5DoBh5WFCJQhxiDfVGV/p0sc4SmY5JWieKgAxVwGwzfpmqiBENOyTtHxQ+UBrvAHH5ersqJr+ELBtFip961MRAGMus1Qi5jq/47d6LIj18ICoc04EAA4Dj/WMHfOJXgTwOKC1HDyB1l/Kdnqua7kv/D52AKyvDQLulBXDLMA2+UlMFvbGm7V/7N+5nFmHUBaAljrONTZ/nOMAOIEki06iIQ8DgKaYawDAmGd+6zDfVj20128WmZuf63287pheWniz7SenO3Pjsz76SrhJjw0ADNee15RulhvP/6CsWbjBCx36+Qs/lp/vvNM7uXvF5GOlE39/c2ZSSBBovf9gZYDXXHCTbD2/FgDbiGQDwNRyYULrGoSsDZlMJqoALe5XlaUStQrdeCcjALs1fCuxFfEY2NRYgMOpZFuksQAwXKAjXJhyu3fJnq/8HxMHTMCLz1y2QzqyZfMbGsExMkE3dTYbN2g0AAVYg22ffHqe17liQLIrD0nzgpIBUADDxfJpBjQm092SLLVIoXTIuAUTHJrzOpxyQohjRSxoMbevCoQR3KWaV0u6+wzTD8AkgawcedS46wJEwWIMAAxXZZYlYkkfkx161bjk9/3C3A/3YWtadm2VyzZ/h2s1YpZ1HdpExnmmdHK5SFe7lBM9kij3SmnoqBT6nzXWXG2Z5N94Towfrs4ApgD82qqpnxO0IJ1oGcWYYH0GeCb4hJu1dgvm2Dh+0pMWVtLPrLfkmBkv6UCFgx/8Ylzm/bS4z71go0jTRgOci8cf8O6vn5PvErTAmAjMoTTY90Sv6e+cyzd5AB7f/dfzGQjKDR+w6Gg0+GXML67DfIb199i+YXnFB95kY2/muEmA9cKQLH/dGyaVAKuezm0AZaYtwIzxAx9jvU/wYGR5bmtrE1g3dJwbBTrGuTFLfz20iDpnLgPgKABiA8CgH/dK/I13gDkDgAbhEEmwoug/GQH7VATAkEtYKhHxhmjMNktlQty5G3X9dANgmwLGpqCjAgbPoNc/wBx4AECK4dlKRuPzToUF2DZ+Kt5mKwBmxmJafPV47fSpY+adBACY71grTUg3AuAwStjka7o4bz/woBwedjz6ohpBb0uXiKVAjK2r+eNQ/gzCS7OWFI41+AZpybTJrAHA15x/06Rfml/T59/sCXq1WxxdnR33LscdJEzLw+v0wHjupAcbdEFsC3D0KGwL1OaAbROQnbsH6z6KA/2y/2tfkIldj3uDBNgl8MWP+vvoeFl295dNNujJuEET+KI//I0Ga3CmdcIkyUp1DJg079n2CiCmm7SmHgEWwI3+23+OBj8AVQDEAG8E0+a5XAD82B3PmaRPbNpdd3zf92peHl2tYR09vndAjh8qm7I8yzZ0yJmXvEISie/XAD10gnGwaVAfNDsI8PzX+M8NcuvFNQDpic6zDPAH+NSWZm8MbhKyoO9B/ZLe5lnqAJc4D0BYP3PQu+RvfKd+8GyOK8UF7+1//2HzIYi+cHlGmxgRGX7+NBk+0ma+c07vfTZXd/Znuj+PL1gnPS+/Nuh2sX6z8odI/jT9LtD02GFMFngvMxCDj7PsEYiAZ9GuuvTeiUUg9+K5CoA1/w4CwqZsTESjYE/6E5AwMzRigL01GJP+pyIAJsilnMF4am1ZnIr5G9bHiQDAfhDJtWp4vUX+wXGdmNTwUdflnvGtuo/JgTq7Bdgv//mBtgaUmsb1yoi2LM5x3z2sv+CXunoJlZqYe5MJUQgcy0kAgDWGIJ/js7JMXtg+Gfb7ZKy9dG1urr+4Q9xpccpdP3K81iK8tGOl3HTRb8q2fT+fHRbg6QDA/f39hmEy9btmBGBu6XSmyuKLCW1zedCT3lanzjrT5jwAjjb8H/nOF+XII48YN+h62q7xjGcFJpit57qocwA8kCwLgDjbkpdU56g5PbNwQEzGvGxMKz6FZB9wQywqXG53P/mCyX6MhiRQcDcOiiPlM8DSml19hbHowlUY7sxo2sqpn5fgDImW0PA8NhBphJDaikuBZGS/+mA6ebr3tVByShTFaXwH9Yyb95kMaNbX4B6TURiEPZcfyPutvoMHuzyFDPqgN8Ou7cflkre+TLo6uusiGdyfW7dcKQsu3FLX+ZM5abYDYFh9YOXBOGEZg9UHtY8n8nnj2hfEfzXQi82fubZdPq1BmlPJZCbLINmzQBMAh1mBbQAYeyfLHKEPKh88oJGsVaHqe01GwD4VATCmFyy/eE86RhM01O6qk1nTkzn3RAJg/xzEOG0AGOsX9GGZLVh+AUpAL/IFymv+JFh2OtgBsN8K738GvCOCYm1JnC0AGKW04ClDT0jtUg7FQmz+OMcBMJJgaQ8WbTFnVQH9zokPPHnC5wGJ2N6H990r+/p3Rk6/edBrX51TfQbqDQ/3VscIdzUvkPNWXjzzAPjlW26Sl215V02yAR1vpDU1dFPGhkwrARNzaKEOAlN4S0oypp+BzUJqY/CT8hsPeBBb/7bxiSULo01AzmSwARQDXZAw3CM/+ZEc/tntgQAYrtB+YEwrMGOBCYIJHjSQiPrbtnhojQMwRtPgGBbjsMaC4TwOAB3UAOgYi4rEU2zIOI14WsSqsgUBTPNsydNlIr3SGV/hgIwNVYBmcahSH7I42Cr5seqBAOjX0/zX1XMNzsm1HZTmkRXmE62z1BN6KRUO+oQgGpO2pGm9QL7eMevzGgHPUfdhiSNmeR4frp0YmHOw/vacsVjO2uzEi0c1Y/09dKSh+r+2vqfmuN0C7Ocffn6VSSSNhYfWCMb7QbjFP/6uy9DpPmz8Ke5zRgmIJwIAR/PvsiRNDorGFXhwgablXHtJ0YX8+PHjVckhCTI8S1gAAG6U5tMBgG3zw7o/Wh7GVgcYc5tWJMavAugyuRjq2FLQpqs5bqnfRaP0rOc6m/xhA0g2DzKbCzyP+0Esv8PDg1Y5Wsc5pnreXfT7Lwn4T7nsrJ8ggG6bPzYa28YYtwwS1yMVUjpOH3SLln9to6/j+BwHwPnRnImNxpyioo8eBvV6E9DN+Z6dt8t4IRdKtHn35jrm0wk4xW8NRlywfm8zFAP8Trnm/HdWMSJ8oRub1sRpYQjFvdm4gVKjg+82DTQyOceq4xvzhdk2IFv3NgBsZeAWAGwTwCB8kc4cC5UTuHfftm1y6Jav1W0BxvMePDom/aUmLyHWVFmCbbTk8TBwDLAIYMlPnM+/B5O9BhDqRhA6vni5LCgtk/Hj4zI26mSi1m1iFLWk62uohYx2omlS3+jCzwpzaacCAlf6LfT4je7r7JkW+8lYiuOOPep6Wn1zLzrljYKAL65n7G+9pY9wDWJ/5cBRGW9bKj3Xv346H6PBvuMD4PKEY4XAP/AP8HlmwgUfIW9hkkI/P7fytwafzJtvqXAX4ZMFAJNf45lJXyqVmQmVLs81WW/nAXDkDKMCh/OUCTTxO8EdE7ZxjqNDv6ttzGkcerlN/phuAKzlC9KGz49joBHBsE5UWq+CwAaA04Ka1uEAOC7dpxsAaxnXHy6CsUPZMq1tjgPgQi7v0YhJ6AiAOQ/D6Afg+8j++6xJrQB823sSJ2Vd3mmdW9PYORJlDRwOzhg9IwB463lvk63nvb3mkcHANKCltppawXzBKZPBTURnaLZqcMooEh4dA2V/B9E6UCtAtd8g8gxbFSYbAxZLFmurgFlGFmhHUA1qxYEB2fe1L5o4YFh3W5sS1k/0g3MPS1YWrW6XzoVZz300JrnmL5+DFEA8NxvjuvGdVmRYjoNc2acLJBP0IsYXlvgo4ItxRrk+G5DLduCoFAZ6ZWx0RMYPHTe/FjpXyeo3v3XS5Y9OzGu2A2B68GA8/tASA3jH816MGs6lyzOOQRDR15xo8IsxRylQTwQAjua/8S3AKINEAMw9FN+ZcAhu59xTuQ9XuXzOA+DIpQZaMREbLMEAcUwmBuUCa/1ql9kT6eFgA8BWA4KF0djkDzyrjn9mTC3jfpmETcexagW7bXw2AOx4UDhU8CsdKHvG4aW2549rAdYAGPwTcwr31PJwnPFbr53jABgu0JyDTKhGZR/nhJ8GBL4P77031OI7l629yWSLZNLN0vziMvPoTUtXSecTeUl3OFVHwtrx0x4xh8YP7zefuWUvykQBGcid5H6zrYWB4BkDwFdvfpuhkX8D0JuDthDg7+bWlioLJEEvmRld6sKInxAA4MZr+drqAE83ABZLGmcbgLVlgY5m4CXJpJOG4TJ2AnSm+xzdvA7d9m05/It7pDQ0aF6DDQTrc5AUq3tNl7R3pb3ySHPN+jnbFv7JNB4mO9Ox3Xg+PzhOt9a6idYTAw339GJepOSEcBvAC5fzkWNtodZeTV9afvc/fkxOX90ly1Z3G4CLVhrKm4RwUPbI+IhIk5Msiw3rJHPO5bLqpnfP0ldWHwAmT9dglnwxVXYETwgfzNQPvgHLBf5FuVDaeNtUEG2mAbDNAwf0i+MCDQWo3qNAb+6xuDdcKP2Ki7kEgG0AJO4csrlAc25jHulszwR2cL/U9MTfmt628ced4zMNgEEXrYChhwFDIPB8Ou5ceyvYZCuzMtwSN8F0KrkhBOXQOr82C7iN/rb3NxUAmHSg5wxlMIYH2sYY6/gcB8CpcnWSNZ0g168QAfC9c8etsvPYU5HAd65ZewF4m0eLkhldL4uPLvGmgw3wTmbeAByPpp+U0fG+WQWI/dWI8EwzAoCvOe9tcs3mWgswGKLWmIKh0EUhmUmLJKszOOt4JpxrcwEpl2xRLFGv2R5DbNVQTmYWBZxbNvFf4TFgtg3eBoBt16dTCUmUnA2E5+oN3GxkfX2y/5tflsFnn7A+LcExTuTfAMFmYrpAmBZhdjYPiK1kPaVOYNIzIzy1OsjVD5ABYutpjJGGm3qYe3NQP3T5RskjgN/u5Lh0dzY7QFc3H+jVh5IdnbLi2tdK15VX1TPUGTjHDoApAFJI83/CBZHWRvJ2AAXWQdVxeUG8yMaf4hIlSsieDRbguAC4VHDqrGKfAq9GHBwT5eAd0Aqv6TgPgCvUsAFgbd3EXAJ9mZm3vb3d0J2gTq8VWtttMbRx57cNANtApk16sq1PPr+WHWg1Z01kuj7jd4bCMWzCRh8bAE6YOrwVCzDoqcc8FwAwx6yNEFy7NvrEnT9yEgBgKl7pdaTfOeYCLb73vXBHKLlg8e1ampg7pYvyKekaPsM8jwa9+A7gWxh6wGrxtc2dDYOvk+c7fyD4ZMN3NADi3uJ9swIM+0HwjAJgDaTwNyYnQS1dUqgRBAA2ZTBcEAzCkmFrhhr1ouIBYNwvOoZ4WgFwgqCzcQAMF7ioZtNgSmHCS+KRSDqW9GKh4MU3MQZqcPt26b3jh5I/us+AgNbOdhkdHPY+jfWL4IB/u+DAAOHBYdk95oCWlu4mkykaVuF5MGxjQ/PHNQUKBzOSXuGac6eYNAS9UMgMHs+bWr9j/eMV8Bt0P1p+1ZrAaVgfmdPOkSXv+aBk3SzgUzzcKQWimQ4AACAASURBVOjODoD9N/ELxKX8hFefHXwdCksIIHTnw29VgMvtkEo2K3+K+ZQzDYBtFmAoEOJYgAGAGX+NvZSJmuCai39BArR+h0YJMEXNrxzR+3mjt5huAGADwJpWAChUMMDyCwBMQOe3bJ4qAFjLa9q1me8b65+NygS6/dLDLGpuRL9/Jwt0VAzwXADAoAvnEWlDpcF0z/+5DoATRQdjUPlKj1Gs21xhRLbtu09swHeuWHxh6e3oXWuWC0Hv4LlOss4HkiUZTDjJWgeSjuuzv+nfN69fF3jOa3qfFHnYqbKCRvDrB8I8jt8BhgcS22Q839com499nQbBMwOAN79NrjrnrVVglwAYkxJWAfrmExAXyq7/vqpFGOSuFUUdm4YykrJlZBCEBBAuBdgYqE0DG3n/OgCwTUC0AWAbfRLFQpULOt2hqY3UCT56b/uGHPnVo1LqPRT+WBr8+q1l7lX94ymTJAsNYBgtDBDrG81bimPzifkOfBTQyb1g7UWSq/HBnAG+aGtbRh3X5pC57Exe3/GmNpn91l8M3A6AqQD0u3mSr0yM5YwVjBYLxgDSFTeszMiJAgiRe8csKIMUFwDDBZq01rGD3GsZv+qnA4GLrgMclzmcjACYIVl08QeNakpJ+ayOOOdEKXhiyR9TkD6URg08s9+FV4ev4TwdCqfBcNS8qwcAh1mAcU+b/Gab81b5K+YLAE0YL42//bHStvHFPj7HLcDFcUcBC9rp7Oy/2ne/3PNCeFbnOWXxVdZevu9fLV/hAV7bHCjKEknJEcHnsGvkwjUAxGFAWPd58fZ18tJnKqA47H6/3PyJGQXCuUGRwaMz5AK99dwb5cqz3+KlvKfABC2pBrV+QSqVzUixXJJysWQ+saEDkxpgl0yYT3yHq2/QJ66LOh52nfkdscOl6P5RZzGqf4DnhnlgoiylklPGJ2ycpEfQcW+jNS7UsN7WfjoAP/x4UzpjGAi0aEzAoLWQYCp8Z0iIdfDfb5Wh5x6vBsGTBQhqBQEMo/kBMU8hMNaLbuFSX8Fe9+A8QLaxwvnjfisvKOIHvXB37kjkBLwpsFnme7JnuXRsPHcSsb/gIAaNTfIz7vusAOBg7iGSTaelCOEVyYCQ1Vl9GpfGiYILCKDIQi6BkuFpqRTcb5NSLMLLBWXWkK0VCfcQdoLkVEiQ5YC3mWzYAxBFkywnpJQoT/kn5Muwfs0OZIthsRAH+yPLf0DYR8wvY1VZZzUI/HJPNnvuFLWTEQCz/uro6KjZH7EfQqbB3MdvGuQFPb9NAR2X9A3LHu6NHdV/uHwQJlfwd4ToplLIxJKS8cK4TOQmpChFacm2SLYlK8V8UUqJkiSRsDSdkEwyY44Xxgvm/OZMs3ec5+nPcqEcehzjZg430tn/afPgs9E/CgDr+N9GuDfeHcZH2Qt/w2sDcwr3ZQZ32xhjHZ8lADhSTg+R//Hc+dy42UPA+0A71PH9yTPflcFcsDVyrmV07jp+VtXr9QPfzvIhOa/7aesUSHW1S3FgWPDpb31N55qfHn1urSzcdEVkX/WAYViFn1316Rlxj+47WJa2BQnJtlhJUnVC4u9vzkyKl/r9rl965hvlso03mAWNDRiTMZXJyMS4Y0mJao4AYrDopD+lWGrousr9KAAF3z+TTEX2b0B0RLMLeCWBG0qjADhlygA4giU3MgiWjmu3s7H5BVAcNyqGRMIUqUejhhbvT5fM8G8AAMEHbvueDAIEIylWlGXM9uJ9x4v5CRkqN4deFQWSYbUDWNYNLtZhDa7X8+3UoADcmdEAdNG0hRffAXjRIkFvvaRqapOuM86VZW+9UdILF9dxFevAhkHQqN/RfZwQCAA+kVQ6IagnC2sgAC1AEYBVMp0yCsl0NiNQBI5P5GV0eESQuT+TShswkE676yhES1gqlsO1e4YPTR0Aq4PYgac4Q09K2fDhE/fJZ49yw2XWYe4jjPelF9XQ8GhknV9bDGijNKv3OlsSy0KhvnrnYfeL68Gt43b9tMJ3JhQj/f1x1fb9vV5KzdR5jKENhnBIEgoXY1RbdFyNq8/LpjIyUchLIV+QkpQkk8pIKpOCmkvK8HCDAgzyCBRgAZ+242HX4feKB0vjtLMlsbJZgDn/wuQ38MlCqWgMPEDrNKjgO34fy1V70AR53DT+dHVcOcMAmPq/MPphHyL9EqmkoR/oCPrRWxHrtHf0sPzHs7fKvv6dgQ8914Cv+Ky+AL5sC3p3yuoN9fHNs7o6aujx9MBQIBDWJxIU70m+K3QS2cAwgPCutZ8/oa7RyAyNLeWEA+CrznmLSYLFBUwXF9sGWMcSjTzFxqDi9h/lQmPyb5XTxkIc1mwuPBUNbHAPVg2yW0ZK1yDUSTmo6afLoXZxNiVOjCXGqbesP4O02Rzh+Ni4DPzibjn+0INeTDCOAcCGWs0afBHo098gpLONpms1WjxGwKyvh8s13VsbHNK0XkaX8Gm9yTR07lc+4BZRCoipGgJBrTc3ByuF7P3vmUAX57YWhiWFJHzIOB1m6a1zkN68b2qT7OLVkyh7ZHdBtg8hugxcNP8omxg6lkHT+Rs0P9EgAPxD8wmUW4hqkfzZs37OPAi203l6zrDFoOKu+h3SJZc8Pj9RNLw7rM7vTANgmwtqsRgvnj8uANZJrLQSmHQ3OUpcl2Zdx1avlemZGSeiV647u+0jjI+Af5A/YK4xC6+epw3zhxNAgrgA2HY96KHdvbkeDc1KTs105F4JrdM93TSYYQCcrIP160R0xBcM+xidGJbHDj4gv9h1ZyClAHwbsQhON9kj+1fgVwPfKEsvgC6AbRDgredZno3wYw0Dw8WeiyXVu01sQBiu0bMlYVYYLWJbgK/Z/Da5dstNRjhiAhQsbtbJq+clNHLOdAPgKBeaegCwNYuheeg6uEAYcQoTVQIpN24yDW7e+nddJiPb1FJVc05vXLYYmtyePXLknp/K6L69HhAOAqyNvFdeY1zkXWAd9Bmn79l4LcB9FKifjWOOGlOQEmIqn0GDWn+/GuRO5T2D+kp1dBvw23Pd9bLgwi113m7mATBiUOGyTD5FIZ98j14i9BSB1ZcutuAj8wC4zlcdcpoNADOul+VlKPgxaU4ylYms8zvTANh2f8d7qfEWFwDDossYTMaz6j0QScWYw4RgXictiuti2/iTT8WVdgDsV77474okeFQGMF+IpolNPrMdn4qnjOrDBmBt47Ndz3WrxwB6mTlXcpRXAMD4pBFChwna1k9s+swBAMw5SFqY0JtiUXYc/rX8eMe3ZbxYUXqTHnMS+IoIXZ6f7ynJYGaVdE7sl7WLh0Jf86pfV/hnYSgYRyx40UmcZdppTv6e7lVrpX/T0Zp+1y5ZIbuPHJQoQPz0ir+R8b6K4hJAGO3Su45Fxgr/fMmHZWCh3V079pxuoIMpAcBb3TrAuD8n7XRvEDYG1QAtqi6xAmC4+kS4QdsBcOPgF8wXMWR0h9P30hZfvxuXthjQAkxLMd8dAbRNg497AwgPPnqv5F7sk6GDezzX6EbAMAFv3Pc2f/08BaaTAlBUwIIM4IuEVx3L10jP9a+X5jWrJ3HbqQDAcJFuFAbAAlydgZRlcwi0wBcAAmAJY4waADCaib1KRocSzFuAo6eDDQBrUKYVy+jVJB/LNkfW+Z12AXoSsz341Mb3P/TX6Mz3BGUXANNTi4CFoBjzF/Md/5jdnMoHc/9E3BHEJmCMDuwAmB4fWj7gDTE3kQSPHiEEwPq4TT6zerjFeLp6LrUBWNv4bdf75wc9NwiAjYHI9cDTdNNKhXqeo+FzZjkADvJ+GRkfkjufuUWePvpY4GN3LhZp7myYIjN2YWsua2r5AvyipQbGZV3miBRO6/bG1PlkJRlVabSW9yRbK94cncUm0aC4Cgirp2xdfViya9YYQAwArNsdRw6E0gOWYbhIEwDzxCggPBNu0fW80CkBwMgCzU1Ba7PqGUCj59gYVKP98rqoDc4pQQwAHN5sDB4CkI2JRj1DSbmQabcs3peJrbSFhxu6SbZgktMgGRfifCpPwg3PNn59HPHBQ9sfk6E9u6Q8MigDOx43Qy8O9TufynXZ/0x0R437vuavn6fAdFBAz90q4LvxXGk78xxpO+vsBsodTRUAbpz/AABrZSXWPXgBE7Not1DW7iRvN7xewuPscXweAEfPRhsAJh8GHU1N9omJqpIfqXS2BoSdUAuSZbHZ9g8nH0XjLS78pLWXcovZp4pFb/6zegVDuQhgCPqmW/5onDL1XNkYANbzq5AbN4qBMPdw2/u3Ha/nKeKcY5O9bO/Xdj35J8ZIyyU9CJBzAUnrAIB10/SdbgPSTJdBsrlAmzC9RML8A11g9f3h0/8aaPVtWyDS0iVzp5avfumu2zPB74bRfd5RAGANfHEgl5yQ8VbHCjuaLIpkQzxp8k6IVGspJU2jGWkuZQTAuOO5NYHLhmC4+6raBKAEw4mOLikPDQg/GwHCcIs+MhHsth5nPTd6bWwA/LLz3i7XnPd2c/8TuYBtDKpRgvA6m4a3hCQRETeJYvD1gF/b843nKklQtPYaghK0jMyQhw2cCTwowBrGknQyDvIfBQG65NiSfIQ9H8Fw/vheGR8qGjfpQm7AsQ6jjY8Y12YjcEQA47jvb/76eQpMBQUM6EWssFviCFmeey65VJo3bozR/fQD4Cj+YYQ31wVVCxksZ8JSaAABLDFBRRm9SMql6CSA8wA4enrYADBjVGmRBD82lt8MsmynA72PZhpUTG5BzKwFWLuYY9z4rmmNer96bWjLHN6DbX+cHC1O9NmTB8BV3mZIAV1ySg2xFrVfkT7b56INwNrkL9v1BHCcW/jOPpHUCRZgv/x4Qmk2yy3ALHGUK4waq+9TRx6tWSRz1d3Ze5AQ8Avgm97TL63DWQN40frac+FgdzLsI5+S5YMdsnKsXWSPUz9Yt/a2XklfsFJsQFhf81THn8lo6vyqfmzW4JnKFu1/3tgA+Jrz3iYvO+8dXr/eIp9mFyEbg5rMnGjkXMcK3HgDA40SgmwbLOs8kmnqDQp/0y1Jg18yY3ONyRZd23S8RdTT1cOskTQrOTYgxd4+GR0alkLfMZHhw8ZlGs1zm/bdiJZj/DwPkhufY/NXTp4CNYB3+RppXrZAUqvOlJaeHkkuXtKAxdc/jvgAOBp+OrU5I1vJqc9JnlAloLladyZo0dYyKsikHJ2Eax4AR5PfBoBpNfJifpPJKsCB5LJx+PfkV8ZUXzHzAJjgjS7mVDLgd+ybBHX+MKF69r6pptbU9ud6n0VY4f0u0LReesqxdMaz/moLJy3ks51GNgBrky9t1xPAkTbkx0ZpkHGMEkEGFM2Tp/ad+3qb5QAYhpyjI4fke49/ObC0Eay+bQunlULT3jnifoMsv0nXxbnUWpYBVKoIs/LGGGEy2SLNo0XpGm6Vlc9UK/MBgtHCgPCdY8OeJZhD6F90iRzMXy+PJ6+W9YkBb2R/+A8Vi7Z/uHee9/oTmik6cL+MWwZp6+Yb5epzbjR9E3RhEdsAXIx35wltcfuIc30cAGwDvxiXTYAFA4W7ImtBgtEyaQeOwXJD4Raf2iUH72eiUApMoqI3/Sj6xNngYCUuFcelODQmMu4kMgBATo4MSz4/LuOHDkpTR8pYkOFS7W8Azrp51mX8qMozRcUizwPrOLN/7l+rga7hXR1O8BBiehHPm2nvlqalyySzdKmkOqc6sGj6ATAEiMhWcsaAdUzLF/gCeAf+0SWagrA/WUsyEVIr2b3pPACOJr8NAOsQFm35JU8PAsAEanx3M7lKbR5UM50EC/OeeS6wjyLeHb9h38Q/KpSpTKZLKvNq2HJkzCTt7feeHADmnNMW8raW1irrL4ExAbB9DDN7hg3AxgXAWL9chzpbtjFIZB3lgXHEccPP9NoFZaZbfp7tLtD3PPdD+cXuWlfZOVfWKGSa67hf7fZM8DtlFt96lhmtwi4QJgDmpVFA2N89rcE7y10eEI6yBs90gqwpsQCjDNKJbjYGZRuPbYO29W+L0bACxHLR1NfzW17CYox0wgn8PTAw6LloUTjVQiq12bzOH9trq2P8f9v7DjC5iivdv+PkPCNpRqOIwggJBYQAk5PBBAMmGNv7wIH1Lm+XXa+99q7f+nm9Trs4LovTszH2EtYYbAPGgMEEEwSSESYIAZIQypqRZjQ59HR+36nb50717XtvdU93a3pE1fdBa27lv+rWrb/OqXNU+Knilf13KYAkx+bLF8m09EfkmQNLlwWJGR1BdHTCEXpoz17HWqwkWtUfHZ89AonDXUJl2AyS2nv2pUwuJasrW3MzwaXn/vI6VMyZg/JqH1A9A776RiHd9VeXw+MvQzxQVgApr1v7Wfo6eSlYku5IudzBoA2pbNhKvkMqpA8pi5r0nDdbfIBGv1YNE/F+pVymibXkKL8DrFq/VN8PVbzf5zEPHhhbVnumb8/o6GjagSZfc+HvBd0Bdp1hkl2Hyb1Jxc41+blPLVMpYMmaTKy+LPKltB5Yq0G2BE2khNT+2UK0GwKq/UGx0cuv/AQ8pAGSkkHazVX5zjPVRQcEdNhO+FRXVysP6PNrX/Fz+1IzSNago1plQmpthYwTEWhZ8m3VfCScaG2lwxU+ROH1mO4AC4v6qfkoS315rqrWj7wRylMCbF0fre21Wz/T0sSM99+KP7k3uvfVW9E90pnRxaNB6mus9RWoOTxfSH+t5Jfu946VZ+frN+85YFNA6+F6IRGWSXDL3iXombsdzX8nWZVO5d1W1oy9A7vTSiJp8I74P4NJ8HjtLJx5/xuOlqKnkgRrAuwwi1QfOBUBds+fQDxmSGjkcnjxY2murHpF5bExFON+r+HHl/+TyS+Vy3ecpiMBLtSLLRNpuUy/DanOtU6VBEO1QVPVpzIRI1xRI2XELGXITHxgUnNCfFzoXls8bhAcofY+4ffZ5/UZc4fdMEgNUtXt1HYijomeQxh+e7tIEkhZDY6ShKXLMMNfqODUxvKmOiG9pTopCHJbY/iMJmkuB2orhWCF8Xtkg1oC7EbASP056aQDm+qIvJbQI3nzwRs3ebNF8bIrJF6/5HYcTQRYtcFUrf+q+aIqP5mImTYzuCyWOjL5YN+qvHGmdBxHbpDcgorAq9pf/PjiE2Dr5lp+D2h8ZINv8lUhWVvKCYd850e++Crnl8sBiDeZYPqXZgBTnod0MCCklGTxOWWELe0OeskfsLgjTATYifxa10u5JM5D+fldlOcCjwthxYcr4juUui8t3mEkxSELf6v5MEZes1Xjm+/8KaYEmNru9H4wfmQEy4r/oeFO/PKVH2UYupr2d32tgxXxoad8EeaN7UIgdZBMkt+pJr9mMyM+LO1vRmtnpXhEBJhD9JgD8N/QkjH9SC3aGkgaTCrRFGbXVaB86CCcVKKnyjiWJsAOK4lqA6FSYVOpsCSFI3RDEmTdnPKCSb+8KPJiKgxcxZIorzIkbPKJtvxvTYDz/kS4bzAT7ncsVR8w1fxSxXuI9IK0CCZUWXk+8AeIVa9YjZXVW/2+IMZTKlrWgxN5E1RcBPMrXYVPfqXnn9t9/A0XZm5+wN022ESAE+QH3KWZ8gaMJVv0jDezkahhVInv+TpZ73+3EmDV/Mo3PhoZN6+g0DCy+ym+gkJGcvjw0u6QlIwYugVV+/Kf4fmWUFwCzP2X30P532zxmUgwvR9k9IrWR74PLAiKSyh1Auy6fiQT8NJhaNJYh/g/3m/QL60TLAlnX+BkuZjWC7G38amsEOQ7P4qbX1aBtiPCrOIux8k4sQRYfiZ/f2mfJh8w8uGiOOSCcV1NJsDyXq+4PU+VnqcEONv9jRN+vuTE14vSvHJgAx7ffl9G14n81s30TE8Lzw4DyXd/WfpbUuRXanPdeCUWv7QcC3ozL1snPzsPmPl2Wg9VJJgS0/3gUiLB71oCnPcik7Ki6lSOOwFOwif58TVPxVKGTmhxYUvOvDFiCQ1vWGOKS8hUJm9qZcmNuSC5+DDOGxtJtaUQZZViGSTBcQsqDQHVAYn7BispLGn7/IbUjk/qZSu+/DG2c2EjNtxJr7nB5o0298f6US9J/EtcAqEiwMb4OpMAt/lhSIBjrgSYfZfSWMrja64rCUP7xGroSmzQEgnzfuTRSoBV76eK4OQdH4+aBJi1e9hyLLVNuElJBSuZFRIjxfr9bifAfOjndMBM6rx82MCq/6yCTuPA7o+c1j7V+Bd7zVTNX9f1I0WAxSGqRIAZD2o7/5u9ShAedEjABDjpzVfHqdgIuZfPBNbpmycTYF4T7Qgw55eFD/SMVMYpyHZxWNJLBFiUL2nwcRwT4aKjkycBth7KOa1VjBnPJ16XAh5Du4CCE/mdrn59XcfORvobRWxK1Z7d97EVWNxVK6TBsiSY8vgurEXsHMNg1kxPNQ4lR2CnEt21+BI82/0ps5pSIsGaAE9ypTEIkLOyqIrgeJLGHT67jTItDHx3hD+0LMWhuyNkwCcUNgiY9fRSXog0AZ7k4GaRTUWAVSekqvnhvoFNIhGNiUN42Q0Fb1ZYfY2tmfLpM80lcaBCKnA+w4+okwR4qjd4qiEo9Q2+igAbd2ydCbBKAmwQYOf8sn9O2cqtsSnzQ75Dat18EbZMAI5WAqx6P1XzS2WkUJWf7gDz+s3vLf1NuDMhk8mJdaOtCbD7CsGHCUyATfKRIn0jIyPiHib9x8SXD41V5JIJomqNKma8av6qCDDNPpYAy+REllrSIQFLghknPlCNJfOT4BcTm2zKpjvQ8l5Jfl/p3yoCzPmtxJffaSLAfMBo1a4h4afIlyLA1vmmWjuy6Z8yTYEJsNOhuRsBpjY+9MYvbF0c1bfR9SRlL6ZfAgsBLmXyK4NL0uA1b83MIMGySjSRYArPBstt7wU/Fvt3s0hSif4//7HJdvyO5J3gdy0BVi0y7vHiAoMrAVaVHw2NiY0OqRnJEjwivmxCn08PM5zNiwugPrAQ2K4u/pgzyeGNgEmYtQQ4r8VTRYBVhasIsHv+JAIe8kU54fOZx5U/tmzoSC6HP9biAww/6BTfjgDzibeqD1MZr3q/prJtvAlybkMyZXhqsgQ4YRyeuRBgGmu+O0qbWNrMsmRLHKL5y9Ms3VrxtKoAUl+OpjvAqvmhOgDK7/0FggFfmu9ZXq/5Lqr5rqYkdNb3WBNg9xGUv6Ey+aVxI6zpfSCJJqua03fXsK1hGMJSja9qfqjmV7HjVSrQCfIrLc0tu8MWUn0mHFg9nNIQlsLAUyJe7C4UtXwisFbhgbwGWt8/a1phRMzm+hrjKB9Cy2WJTnlT949dDqCL/n0rAAGWMbGbP/wdlMkx54nFx/HEtt/iLYt/36NR5TltIqcIMKk/Txfyy+0ny9XHvrQqQyWaSXBroB2J2EDWJNhNEnykSLAmwA7LrPsHTk2AVat3MhpJU000pXMpo0X0YWYCzCeErA5NEjyfN2gSYCcpspYAq0Zh8vEqAqzaIKni3aUQSSBGxq0mCDD1hKVH9Ev5mchyXaYqLH2AE15HAkxlqTaAk0euMDmLvkHIs5kqFXaVCrRb/7xEfIUVV2cCzePPawZvXlnlOWHjx1fe0BztBFj1/qnmlyq/avqQ9gbf0Wfyy9I1O6mSLKUXZTv4ced6Ve1Xta/48flJEFUKuDIBpr7w95Xd9bB2DLv8orFgtenpIAFWzT/X9YO8T5ANEnENIz1wPjo043/zd0WWpufjBrL4cyuLGiQjgm5E2AlHqwSY5xiNC88jFlzIcWJP5vMaadgAZYoIy60u+vubJwGWSb1VgyCbfty16b8yLD0T+W1oU73ZWYxtCSfp8S41jV9NNwIsYI34cMKLx9uS4OZPnIKKqpArCX61ZR22RSYkwW4k+Ok1H8RIKNMaeCGHVxNgBzTdCcCEFUWnwVCpKJUHgojGwgiHIghHx0FXimlPE/AF4fV7UFFWiaQnIZ4nQP/ziL+9MPzHRaWPl5MajibAhXxV5LISwsKyoQJv2GO2/sbFB9Y53rj+koQ36UHCk/nr95CE3z6e8o2OGP6ReVPCklxWiebWynODP6p0B8lNAkx53x0E2Bl/p3HJ9nkylnAcPxpXJGKCvgqDVjn+inEXllydc/p8AYTDIYTDZG0+gWCwHMEgHYz4xcY2HIm5+gFnEiBvxNIkwEzAhDoB+QRJ/03ESUSd+dxM50Lei/XWyuWq5rdqA6oiICoSlYgb7qfoP/kuNm+WZaxt79tpAiyGk+5yEhmz/tIVEdJwEdZ6aYmOJxCJx8TVEZJekisfXj957eR1j8aWD4Cc5qJq/LOdw07td3s+sT7nunJMpI9GwgIzOch7lrGxMeEPmdXDKY7+pkDk2BtwN8KWbf+nLF2KADuRX3l87fZyjB3HMfFlDQPZ9gbVwUaxmACLeiUJ8BFXg04RYKclmg5YHZb2tOeUjvYT5JWAfvlvuVySePPf49FR/PrVn2aQ36Pyvq/d5I74UJnwiZipdHeU73t3wvp1tsaxZt08QxTtJgmWrUNTWiLB//tje1C+LtOw3kMdp+XbVNf8eRPgM1ZchTOWX51RicqKYr69og2EW8h3g6NqH/WPFz0+AZPVja31W1WRh4eHaf0DER34PGm/YoMcT7psoFWtU8f7yAqhS1BtANU1uKdQnfOpNhiqA4Z826fqfzzOdzgnQ2ESoDMNsgJOBxq0E/EkveKAgw86YpG4OBDxefzm7i4ajyAepXu8UVSlrIA79dMNH1kFmvI7HaDki2E++VX4I+luhdR1ftBBktiAkCqxgbvdLx080XPrL6VPxGiD4J7fPT6DM2a14WDfv4lYHP6AF16PH4lkDLGoYRXc5w2I5wP9Q8JIGln85nTU3yQdpJEqY55WXCcIgv389wiC5rZBd58dqvFXWeFX3dHNZ25mk1eWoPN3gvIx2RoYGBAkS3a/Q/GsLshkQ8YhDZM8CbCbD+ls+qdyo+L6bUmtOZIh2Kyq5ETi8xg23Jy5OeKB3AAAIABJREFUnbGQppTfS+urB5HxMELhcQR8flTVVJP9/DQ3gk4qrzk1LIfE7IfWqf1ecbw1QSiIWFB/6Ff0WzAw44DVcG2cfhDr9ZKRITJyRXOKpJKk8mv8TfnYjQ9rhjDRZSvxpPYsB563fDBD+OUTrOQ717Ls3gv5Ge8/nQgu9TOfQO2XD6/o36QyTvOItPfc9i98B1j2A5x+uOjsRijbNqv2T2yDwGn+EaEV72eK4FqJbbYE2Vr+HZtufveSXwAsAaZxnM4EWEiCD7ViwcvLM6bkZEjwR57aiePvHMkgwTtqH8LWtpuynfY5p8uZAFMN3e9M1DO35Vhcd86XMipWnaDm3FJLhnxVUFUbrGzaJ6sE8eZFVgeR71dSfazyxgun+GxZ7oFwmaoFLJv2uaXxkhXCKQwqAqwaHxUBVuXPL96wlOtmxEgFbZnPkMTZqQ/xnODNMKvv8UaanstWYu3qyoUA8zyUf1XtV+Gnyq8aP+X8VxBg1/o9CfgUboj4fbb7pWfK9qkAyDOeNvKszmmqtqekM6y+KEsWWSWa51S+BFgl4VSNr6r7qvmlIsCqA1BV/fnGy3jzms6SIDZKxlIiq6okpWMCLLfjaCHA4p2i/1w+Am7jLzbV0Zggv05BluJajYx5/T7jikjKBgKPD7/rqrmXzdxQleHLUgNcJnD87tLhg0Gg013gye2yI/T8rbG2X5ZispV4InFct1XLiP6eagLMfXAiuFYjftZ0+R6QsRVpxo73djSvWDjiNE943jMBtpLfbOaXKo1y/ikOMOS5Ys67PL17PPTm3Rl3ft81kt/UgJUFG+AbGsWYNw4Ep/c9eid1aM/KEGZ+Yp4pBaau3zV2MGPK3hH9IcqaF5vPnUhwMX0E502AywKV+NwVP8/onGqDpHqBVfEqCbAqv2qBUOWneDsCLG+YKV4mMezLlxYXOmGVJW9WKVwh2ufWBxUBzncDq8JPRYBVBEPVPlV+Fb7u+XnnleUuxgaMcr+9BoG8GTPvfKcMt1AcqzirDpiyIcB8j0uuk+e1avxU+Knyq8Yv3/JV+T3kyzJLNVx5AyC/36o+FjOeCDDPD6qHJThkzIc2/Ky+aD2EKxQBVvVNNb6q/MrxU4ydKr+q/kLEM9ZMdGlNIeNLZCGWxoffZ94AywdiZGjINZS4BFg1/gmFGzO39VdQv5jhRcEpUH7260uSOcKWSB2NRSRm+LiVCTCXU6h5o/r+qAiwXTvMZykCTBJdXo+sJEW+wsBxVhIozzu+A804yARS3udwnnzvAOcrAea9lXXcZNIur9XWvqvGR/X+0x1gxpjWWyqP/raznWAtiwiwaI8hurfVRFB931XtU/XPozBiJh8gynPRiq+qHRyvya+BBEuAp7X0Vx70iA9nvTHX1kXSzKuTiPWF4W8sE792JPieusfTptD3f7gF45sy99WbLv5rDDa+le10yzrdpAhwf2cS0dAEhfnL87+BmfXz0ipVfQCzbqFDQpUEWFV/vh86WqBk6R01U1YTovJlv6z0N294KK/Vz2C+7ckVTzLA4BaKfYChIsD54qGSAKk+EO71G2OZLYGyw9lns3mTD0HoDpa8qeE5w1bDiei4BRUBJivi7MvRevjCc9mtfBV+qvmoml/5lq86wPAIFXZ1sG6cJrsBUNeUWwpSUeP1htcZ1iyRjSnZSbfEWpSnCnS+72duvc1MrZIA51t+vvlp/snEgbU4WGrP1oet48PfFPkKkfwum5K9PP0AF1sFWvX9Ff10tKAAkJVip3gaG2GFV6GFK3+D6Z3gQ4doPCa+v7T+2R1iUz7V+qSaH6rvjyeW++Gpiam4wmGoNlOwahFZ228lwJSHnvFhKuWX76jyuiK/44xTKRFg7ofbL8fZkTjVGLrGxycOWOhQSz5gUUmXmQDz9LXOQapX5Yda1XbV+pyM5XeFUPV+y+17YffjeH53OtF5t0l+TTxSd4CPGgJMHXMgwc1/XQn/MsPWgrc2ZEuCrUaxKO23P745Y3rvP/eRoqhCT4oAj/YBo/0TbVw+9zRcfvKNqneyoPEqAqz6gKkWiFwaKy8GXK6d9I7dHtGvvEG3brJzqXuyaVU3ePJdgFXtUhHgfAmQagOiGn8VgTLmV+6bGMaFCLD1I8IqzvTLd5R4MyIb1aBnqjtM2RBgWQIsNpWWE2m3MVThpxz/VF1O6dTlu89g1SbEm4MbD7v3M5cNgAqLycTHSQU0hSGr39HfRJxIesgETC5b3gjnS4DzfT8n02c5j4oAT/n4xONiE8vvKkl9WSopS3dNQptyScNzjYkGv5fWQ6p83SCpyKNyfBRWZFX48/vpZOyJjFbZGbcyjQ8pPmCEn+zHlr9ngmz4DAv5TIDlvUKhDrhU3x8vGYlzCVbymZZUIsDyO83vpEyA3Ygf91u2FM8Wn6k++QCW56EpNfaqvuDuMyhfCbB1XeP28nMZCzmuUONL85OwIuxontG8Yg0D1bfZjgBzu/m9yXf/pfp+ToYA2x3EqdaJVw5sxBNv35eWTEV+SU34/af/Bm3N6+DxGIbXOCSTYXQe3oRHX/hfGRaCF7RdhNNW34SGmgWO+X733JUIRyTyoupAgeO93gqUj8Wn9/1fG0wa+qpw3nOZBqvqvj5PWIYmAkzhqRFPho9gqyr0zJtj+Nxrb2bUUgwSPCkCHI0A/fvS2/fpy36MimBtgaeLc3H5boBUC4SqIySBYyMmrK5CCx/78WWVGP6gyPc8hAQmpR5tt5Cr6i5EvEoFLV8VHFUbVZ9P1fio4vPdoLuXn78EmO8AUz0sHeKNCP3N0gp5I8xp+fTeDWMVAWY3SPKHdzIfONU4TzZePX7uG0jVBtSfhREXK/F13ZROtqOTzEcSYPluI5Eqduli3QxObB4kzPLcwKreP1W8qtsqAqVa/1XlFzue5i+vofRNIAJMga6+0H9WDQ4rUZElw7KEaLpIgFXjTyrMbkH1/pORKFVgLRoiJvRuMOn2BwOCuLhJgFXzT1W3sv0KAuy6LyDjeymjVvyuy2SV9xeq7wN/T/jglb417CbNrtw0SWWeGiT5EmDr++JE9J3W8HzHl90gseo43/0l3Fgi74S/fAfYKU2++y/V+6dSgWY3YvL+gP6dC27dI124/aX/TOuiivxSYiKyl57xABDZbeQNVBm/0VHjNzgfL2z+V2x6c8I4EpHmj168BRVlLUY+a55UvgefvRy7Oh9Rvb7Fi4+kbO9M9/u/NggtPTQTKzeuzohho1gUQUTYjgRbVaHtpMCU/7nrLyvoAcakCDA1xKoGPad5Ga49+1/NzufyokxqtpF/IJegql+1QKjaJKu48aInExi+D8IfFCa88sfGqQ47cqxqT67xKgKskqDnWp81vWr7otpAqMZPFa/qn0oCbMyvyUuAg15fmlE0bi8TXpYSyRIinjuFIsAkYbFKlvgjly9+qvmR7/gaBmCc8VeV789iA819sNtEqdYXVf/zjY+GI8YmPpkUm1a2JsyHKU7tM+eT6gVUNFA1P1Txqv6r8C11AkzvMRu7ol/qjzxORICtGMl9lkmMfHjKJCShMKGswr/YEmDV+0cSNLc2qNqvmj+slsqkLs0oktewsut2Bzjf+lX5/VmawGZim7YGkfTddLM3gYTbfLLiRQSLr07wXob3KvxttNaddijjz8+IZr4E2Eoy5QMA/obRr3Xt5meq9UU1v6j9fPfXemhAZbvNf9kKtF091GbV/kTVPtX7ZzjTdA7yAbL1ME7G1amEUGwUd7x0C4bGJ6StVXVAVbOq5UDH/I/ggpP/G+i6EeNogC++CLGKBgQ8r8Mf7gJav4/Xd9yKp176W7Owc074AY5b9EmEeh9EeeV2jI8tEXH+UD/ivh0oR7/I99jGj2Hr7l+oG1HMFESCj0ICTNLtK+8/IwM534W1mHlFk/k8MTqKO4a2ir/n1s8XEuGBpnV4LDbhHzh8+G1873OG1Nganrg2s47JDtekCXAkBAxYfBQvn3MqLkupQue7wKg6lO8GSPWBUtVPp8q0ANLJPqu38Skg3zfiRdnuRNB6SmslIvm2T9X+uORH2C5tvguwqn7V/lu1gOeLj6p/7uXnbwSLrJjyBpm1BYj0srTC6Y4vzxOVhDMbCbCbCrQK/3xPqFXtzxd/VfvpACKb4CRByCZvMdMMDw4JVWeaLzSX+XCE6uS/rfXLEhzjBmbxQr7vp+r7oVr/860/X2RobEgCSQaYaDxonNiyM98Dltto3WTy/OXnVhJc6gRY9X5P5g5sLmMyNDQkMOfrRoQfHyqOkw/clBVowtdOBVq1fuTSFru0KgJsPfiUySi5OzMkkOnvsNs7Y42j9Zv3L9RX1lTjdV3gI3kpoD7IexTPFBNgPvxjbK3rtN2YFnJNIALMhyyk0cEHCqz5oSLAAl9pYljblm9bVfkDCg0g1pZIG3O6PpC6dqN6P6xGrwIVSTS0qXZ9BiBMgCPbThd/B2tXIVbWCoReRmKkG8Glz6UR4JmNa3HZmQ+iwjOKRP9XEUm0wV9WLvISYY4MvWaUs/S50iDA+S4eJZy/cjyIix87O6OFpApdNWPC7tBTod6MNPfh23gnWWc+Z6vQ1oSFNIg1aQJMjbJKgenZ3JZluOrUTxddHbrYGyC7DwBLdemXFgja3BD5pUWBFkFWW1V9/Eth/hZ3+6vuYVJBwNUlTGUKNQG2O0WXP0pjQ8NpfkBpAyJL/lUfsHx6L4QPSZ+4Y+cUill/Pm038qrxV9VhZ4RMlUeOV20AcinLLq08F5j88JpDG6+mhsa8qshSAJVXHUXNrNAAKmrdWRRO84PGiX75UIu/C1YbEFkUl5HE51dYiVYUqpIAq+Z3LO5uhE/VJ5UVZFV+ap+w5JwyNskSdjo4HBkZEX7S5UMDsWqk7lkLf7qkPyKtf5SW/6Oyiv0ND3rIT2+6GyN5zeX6bdOk7gBbCbAKMzme+kr7F56ffJ+V6uN/u5Vn50eZ8c6mHewH2QkDXv9k4i8LElQHZNm0wS2N3fdPJoPhsZCpLi63lQ9U3OZPNirQ+bZfld+begdU6SYTb733S+S3bqYHWZ45pxHgYPR5oKodkcg88L+xYK9JgEnq+Bfv+5Nx7/fgPyKW6DKbLMhycA8wuh+RwKmaAE9mMCeR54R97Rn+gVvnr4Dni+ms46nR9Hu0m30taVJgqtpJFfqpj16ARMJeQpxLk/MiwGRHZvBQukVoqpxcIy1qPR5rFp6DeTOOzaU9WactNgHmjyAthLLVZr7Pxaem9BFmssxS3WIvzlmD5JJQE+B8UFQTMFnaRjWxoSL2s1gRCJo+oDmtfOKerxEM14/7tCfAYjublwr6dCDAvK6QpEZWtxMqdx53K+6q2a0JsAqh/OLpO8Gqz2y5nTfVhfg+eLz+vBqoIsCqA7B4wt2KrKpxJEHLRwWa2seHjDIxIswJezqQpmDFWhCqFPGVfdlaJe2q/qv6p4pnCbATAXR9XgACzNe1+OCA1xrGTNV/Oxd6Vi0GNwxkFWhrXzmf/JyJsFj5UzZUVBgXOl5uTywc0QTYBmBSfb51wzcQjo+bsfVtQNB4HbMKsgRYkF45VLVDJsArjrke5677kVB99h3+lpnSmk8T4KygL0yiiA9X//68jLLaPrMaWD7x3RgfDOAF/860dI/Gr8Xr3gkVZycp8O4Tv4gdS5/Ju715EWCq3YkEyy0jqfARDwVgeMmUpMmTui9IfyeF8Qn6eqfcHtFGNOXXLW2DU4D6i4nZ1Ddv6luQP77Z9cE46Kd5Y/xS8GUch3K8kaYQm2T3/nmKrASbP7rFLMGj8EOqqju7kVeVkkU8qSGmJFekfeb1eEEuzFQb1CxKnuZJjtgITAon4ZKKBowtq1MpbPlc8gE6qcILkSlv+PIuwL0XORYvEyTxbU4dEPE3nCujb3l60RMpUl5Zxfc8O2XNPAbCoX92ew5RS1r6HMGxaaa4diPNTzE9U+lyKt0WKN4x5YiPtCbn1IYcq8kluRUTc901STipBRMp50Hiv0ulB7n0Nv+0Q+H+9Hu/DUBVjspKaQS4f31ao0IV81CxareQAL+89WZcd/HLIj7e+RGhHi3+Pb4PPs8eBMcmskYaTiuaBLi+ejEWz71SSK4pHOh+Drs6H87K2BblXbHoesxqOhEVZc0i77a99+BA97M5DwYZAlvQdiHamk/F7BmG+nhP/2vY3/003t53X0GNR6kaZ2cQi6TA4599DyoaWgHPfGHULDS8Gc81lcHfc4cokqTAW6oMw2kHBg0JbzGlwHkTYGpgNiRYBZiO1whoBDQCGgGNgEZAI6AR0AhoBKY3Arnc+5V7mi0BDgZqsWTu5Qgf/Bq8Q0+b5LcitCcDOCbAZD16Xuv5mN2S6bLHDu2+oa0YHNmJWU3rDAvTUqC4UPiwY1kU//qOn+DV7d/PKHr2jDPwnuP+zTVvRVlTRp2hcA/e3HUn1r/6ebNMugO9Zuk/CCysbqM4EbmP2r73Abyy7WYc6vtzWnvIddSxC67NqEuQ0J71eO6Vz5l5uN1OLqp2dz2JxzZ+HL6hUfMusFB/PuFKJN+3BJ4qe09B1L4D3T2I7n0AP5qzCNGG9+GkMHC8D1iMIcd8cv+47lzcXBWEAHMjyDDWaH+mSvT0fo116zUCGgGNgEZAI6AR0AhoBDQCGoFsEGiej6zv/aoIMDlAImdILAHetuceLJ13DZB4C5G3/yqD/HJ6/mUCTKS0sbYj3VWSU2fI7VJwvhGb7MlIlUStQTjJ7ZK/B6F+4/6xkHCiGknPQhFPbX10w7Vm/tVLbsSZx38XRPo80S5L3iogdgySASqDtDKGMlvnacGvnzpPSIlNi9ncxiS5jhpCqD/lMorb45kPbq9sCXvxnCtx0al32/aPJLTUjv7hXbjzkZWiHVed+5RB2m3wMBrcAnY1tWjbmVi9fSXafvIlg8BSnuRhAJ1m+wysKF+qfRjC/u4w2me2G7Anw8BYGJ5Kw42gY0iNFeOSzfwU1d58d6DguhpEhKMhIDJeWmS4KVGJmnAQJyxYYYvPjt1vozM5gp7AOJJ+dzdL2QKs02kENAIaAY2ARkAjoBHQCGgE3g0IVE1C9ZlxsZMAD0W8qA0mMBZbhMrT3p4gR2/+FaL+nULtmSW/nJZ/KTETYK6DLEwnas8yXSzxc3KbRIFcJ5X17YVn+e3i7+j+28UzdslEzypqVgoVXs5jHVdP5X74q/9CkGh220QS1KvOeUIQu9iBXzpOBXL7VN54Acb7HhNp2J0TWbf2N34Bz7z8GcTiIXH/2VqWcPs0ckDkG6+eLdrMIdD+UfHPJzf9b2x55zaw+6jxri8Ky9nJsXbhcsp0HzXzUoSi83H7wysQ8FXg+st2C8I/3nubiQWlpb7GwuMob/2q6aM5zTdz4klEO/dn9JfzxUP9qJr/UcC7zkiT7EGob4OZ3ooxtVHGhf5NdT/y/Ifx9r7fZP2KFYUAZ137EUhYN16JdWXHozmaOmlQ1OmJ9iDencBB7268XtOL/saJk5Qj0FxdhUZAI6AR0AhoBDQCGgGNgEbgXYcAE+DBjWch2PtCWv+TdfNMAsyGr0L9PngizyEw7EO0Jo7q8RkIR9Pd7ESaTkHdyYaaNIXEH1oRm7cIYc85CNQkQAQscHgQschGEV8+NoKR8m7UnmEIwogghvc8B/+MFSirn+AS/t53MNi7E4GYQTij/tkIVC6Gt2UWosNeeP29qGr/rCDBJBkldWOyWD3y9r+LOF9Fg1F39DXEeg6aZdQ1LUSs6RjxN5HS8bGdKEs+haB3MbD4Z4Jkrln6d6gIAuMHbzHrinVvMbEQ7amJw+9diGTbBaIualPN4hsRigC/eHQdPnD2o6I9oedXoKLhFIQb5wpiywcA8dYlgnATsayvWYxTVn4FoztvRGVoGCOB+SivXGimjY4mEDzxTlPifekZD2BB20Xi8CAS2YREzPAFXDaw08SZsabf8Nofo6LpUkF+qU8UiJSHB7pA/ZIxpnFg7CiuoiEu7ni/qwlwRTBgTvBkxIszcRIaIjPTXqC6mgYkjgkjWV2W9twzEoa/bwgD7/QLAswhNtaPP8/uQveMwXfdQqQ7rBHQCGgENAIaAY2ARkAjoBHIBoFQJD8L8W4E2CSyyR6M7vqyIEY1Q9smCO/Jv0byrX+EZzD9HrCVAIceNtzIEaGmYE3P/ay42HD3RqTP+9ZPRHpBcmMHBEm2Em3OR+n8wZPFn7HyclQc9310Ht4k1IeJEI7t/zkqvHMQSuzLIPlcRlmgCeOV1WZ91EZfyzUmySQV8OHtX0J1dDdC8SAw9LToB/W1sv3jRv86n0C85x7RbiK4FIi41iz5siCqLQ2r0Fg9jNDvTzX7Ru2iQG2jQAcH5n3n5qUYe/4U0SY5HePhPb9LpP3Dxo/jQ+dvABKbEHnpFgSqvCCC7B94whEz/6pb4Z/9IYzt+kdxGEF5hob3mPgQHhQYc3nseHyPOgJcHvTCh1b4vfUoT+nFB3yN8HnTCaz8YtZ1DuFY74SfRCK9OLkB5TNS+vxOb7GvHxjZi9jgAYy+GEFo64Te+eBIGLvXzkHIQpyzWRB0Go2ARkAjoBHQCGgENAIaAY3A0YrAWGQPekZyt2As4+FEgAUhnHUJKlfeKkhktG+9SfooP5OgsfWLsybAcr3JOR9FvLwtbWiIKFIY2/xJePYZ6tDWwPl83b9Iq5cJGqWvPPUFcT82OTqE0CtrzSJk4k3p4zM+At94p2NdTIBFAZHdGHvxvYKMUiBpeVp8qpbIi9cKEkz4UCCyWnni4wgl6VY1MeINwMarMvplEk6WzBIp7n0QZX/+a5HWjvxXXHRA9PPPW7+L45f+LYb+dIGoj9ooS/Opr55l3xGq1kzSiQAHZpyJ0ONLwOSf8RFxKfVtIv3+t/8jrb1HDQGuDNYj6JuHMn8bgr66nNaJRDiBNZEkqlP+kWPLGzBzQSv8dbPcyyHiGzd0ys3g24XEoS4Mv9CN0NZxDPQbhQ4uasa+mdXwluXnhzOnjk1R4rltp6CpYSlqqtvQP/AOdux5DKFx447EdAq6H6U1Wno89HgUA4GjZV4VAxtdpkZAI6ARKDYCPWP3YjwyoUE5mfqcCLAglLVnoXLFX2F4x0NI9D2TRqoq3rtdqBpPlgDj5F8bKrg2wYkAc52cxUrOmETGj73JIHCJt5B44pwM8kgkmqTEphXnxFsI/X5VRktkgst1yZLQ8hXPwzMvdY+Wc9N92kcMkswhtvj/oHrxv4g/SR3bSig5nXzoQM+ozqrdP3GV4lI/hbGxmiZRL5Uhk2Vf1QcQOPOOdIvVkd1IdvXA09oiCLA1lF80jPHIkLBUfdQR4MpgOcr8y1Hub4XPUz6Zdwb1XaNY4a8WeRvmxpBYuiRd4kt+p0AmuIcAspRGpJcCE9/U38kQ4Ak2IBnpN3/jfRvQ9+gw+rYZjsVC4TD2n7EAkUr/pNo6HTKdesLnMKtlTVpTw5EhvLT5xzjY88p06IJoo+5HaQ2VHg89HsVA4GiZV8XARpepEdAIaASKjcBodBf6x9Jd7EymTpkAe3b+SRQRqIsLFV1SKyaVYrquGB+9H9FBn4j3nPBPQq2XAhHg2N50g0vJhSel3QEe+kVFRtMCF9wDVL8H/3rbZSKuMnAYHY2L8eErHxYS4NiWu9LyVJzx/wSpfey5m/DE6w/iH67+plBxdqufJKjRx67JqLv2Qy8jFG0WdZ933KW44PTPC6KXfOmbaWnLF10lVKCt/SR8KBDZHK5dmqaezBjKBZW3XYrgWfcY5dj0jdNWN9cjVn8eAut+Kh5Fn7kuDXdrR/wr/peQ0LOF66FfL8voa82pzwJzV+KffnS2iKP+nn/ap02L2tY81DeWLFN6mQDz+PP4TisV6KrgbFSXLYPPVzOZ98TM09A5huP8hn+pmtWVqFi8VJBXoBHwdACxCiCQEvdTouRuJMPPZNTJxNeuMZ7kYQxu3oiu+2II9xqGsXpObUd/W2VebS/FzKet/We0thwvLqMnuj8P79jjiAa+aqogrP/zN9DVYzggL+Wg+1Fao8PjkUxGcKC7GyP9I1g6p8308Tbd5pXuR2nMr6NlXpUGmroVGgGNgEYgdwS6hx9ALJ6/Uxk7AkytqfS1I5ISZMoEd9xfgZaLd5v7iNg9izEWnzwB/pebFqC+yejHPO8ifOxvXrMlibUfMbRCP/1lQ/Dmb1mJb/3NC8CmL2Lo7W9nAEjp7UgtJaS4P71yN3754CdFvv/80ohQcbaSQSauRDDj967I6Ge2oyYfCESevgbjnQ+mZSWsCUPCtn7GexE85RtCQhvd9W0zLcWVx1LqtqnclM9/jWGlm9TUQ8/eYIsD+TMmnDnUtrXhYxffLIxmWQ8QqK3exjNRXXaJSD4SNqT/4b2bzfqnDQH2eDyoKV+MCr9h4Szf0NgVxqqgcTk6jfx6VgKxlnTiS9yXfHcldyIZfjjnquOhMBI9j6Ln52M43GOoeew9fSZGW5zvI+dcyRRnWDL/Ehy//JOGz65dM4Axz0SLmv4GaP0+aOP/8NOfwshY5xS31rl63Y/SGhoeD5o727btRDg8cb++aVaT8Ps2neaV7kdpzK+jZV6VBpq6FRoBjYBGIHcEIvHugkh/qWaTAN//fnhCTygbQxJFUvslAnnSmg/DlgBXnIe6D/zOLMtNAvzNW+ejvtbY39c3LsRHL3nDlQB/+fuGcG1J61lCWuxGgN3idnU+gjvuu1qU9aUbR4tLgCU8rHiJA4WTHsPw82eIthDp9iy6SPw7ueMRkwCT1N0qoRY87LJD4jBCRYAJZw6EXUXdHFx+3v/L6Lc4+Fh2lrifXTOYQGR0O7yHXk4j/8lUf0pWAjxBfOkIZ3JqztY3wZn8npIh9SXiy8GNABPJ9VU4E1qKR+hl7L5rCxJbowh56/DGxe1HzZ3gi878AWqr2xE7cCX8/fdnLD7R+p8LSfCezmex4ZXvKBenqUr6SfG4AAAgAElEQVSg+zFVyNvXy+OxdevWNPLLqZkET5d5pftRGvPraJlXpYGmboVGQCOgEcgdgcHwY3nf/eVaZQIcO+guqKpZdrW4T/riq/eJ7EyAB/veSeuEf9bFaQS490eZNnwqP/iAUIH+yT1zgaChUlxfvdgkwKHnbxPP4k31QvLIKtDkkujwwGbh4qixtgODKeIeHZw45K9rPEZIRokUDv3OsNBMIVBncI3aq94SRqkeeOhjWLL8XKzt+EwageSyqL+sukz1WPFpvCGUfrc2i6GkwwBrW32X/Bk9D8+Hr3dA9JekwBQGuh8Xz6jdRHT77qjPqKHp+p3iLjZJsHtvW5jRV1aBfuqlf8BoqAsL2i7GimOuE+0myTDd8yWcPM9/DTSOVBeRYA4kmZbbS895fEuSAJMl56rAe+D3ZurdZzE+tkmqRuM4cbxZxKVLfk8BPMZzDjL5pWeexCMY735Z+N8iM+ocrD6+3NpGkuC9P+hBYjiC3pYW7DnTkEJP53DCcTdi0dyLhOlyvHmSY1eSy8fh8QTx7KZ/Q2f3iyXXZd2P0hoSHg+ygLh5xy7Hxq1aZRh9KPV5pftRGvPraJlXpYGmboVGQCOgEcgdgVgihN7R53PP6JAjWwIcCbRh1offBCrL8G8/PQ5Xnf05HLfok0ICnBcBvn/CYBQTYDz+GfTuuFm0mMjsaLADFQ2VCKy71VS9pji64xt59lZURbamtSF47hfFHeXknk3oe2Rib019qGxag8p1VwkXQKYRrMhuRF74ZyHp7BkOIRg1tC1lAkzS5N6Xvp6GIpF4MuRFRJICkUm+j5sBtw1JpTRMJmWCTe2kwO1oWvQPwHu/K8h+Bgm/6E9CIk/7JJkgc1/r2lcjecL/TSPqlNYT6BOHAH1D28Rdalbzto4llcPt4D6VJAFmqW+ZT2GFOcdXpyyUxGkho0xycVT2PkOU7ik7ExDGroyQQXw9ZUK1l/2H9R8axR/v3YvO0Ri6++P4yjdWo2qJcdLBIRYeF0SZAznBpmcUyDH2oR/vFf/ef+wsHFw2fe8De7xl+PBFqdO2XXOB0fQ7FGmgpFShO7v/hKdf/EKOo1fc5LofpTsehtTUeHfsQtOsZqEKXerzSvejuO9wNqXL7/l0Ho9s+qrTaAQ0AhqBUkVgPLYPw+POB9u5tjtbAlz7fkMb8YEnbsBrW+/EFe+7+YgQYCZyRIDDbR3ibqqwXjy8GRU7NwkV3d4dz6eRNJaKWkkhYSPIW/tqRFsXCTdAwhpy94MY3P+qINJOBNiuLJkgC+JLUtXeB0W7KFCZRFibVt4KnHp9hkSa0nAZlG/s3stth68xRXLlgwFOyCSc6j942zFpOIi+Vi9GdNkq+OPHTuC2tQfJ9pVpqux0Xzry5FfTqQcR7/qqDOJfcgQ44PeiOrgG3kladXZ7aU4KNaJ2vFyQX/+ZrSKpv+5YwHuamU1Ffn/7PwH8ebMxKSjMaPDhxs8fh7J5p5vPWEK848+GyvaiteNp8WV9e7Fnx5uIPNArVKHfvqAO4xXSndlc3/wpTD+v7SycvvZLSumv2cTlh4S/r98+dS2G3cjyEe6T7kdpjochNd2pnA0rVy4Ti3apzivdD+UQHpEE/J5P9/E4ImDpSjQCGgGNQJEQGI1uKJj6MzWRCXD3becj3v2kbasrOy5C7eW/Rv/wLnzvjrXizu45p9wiCHDXT9uBnq60fL4Z52LG9X8wn3X9h2E9Wg71f3W/oQLtIAHueum/zOTB+iRMiWb1YkHKKBDBHOt9Ja1+qrvlE79D5+FNQrJJxG7kN19LK4uJoShnYBTde7fAF3kCkYF0PkH9prvMfN+ZCCi3i9pE5ZA0mYg0BSblaWWmJOd0T3f8/hvRv/VHaTi0nvETQY4p2GFJ9TReN2De8z185yfS85/3L8A6g7iSxPvgL05O62s8eB5mzF2B4Xk1qOmZC4y9gcGRt412p3z9sqQ8rf8trZh1/TvwvPQ1dD3x72l1Mi4loQJNKs8V/jXweArvK7fpYBJrywzrYZUnL0JFc1D8WybAafd9SerLqglvfxfrf1+BPzy9wQSPiC+Hv/j4QrQcZ6gnkGo0SYj/5+c7hXSYwnUfPBkdFy6Cr6LBlApTupEHhjF6qB8HFzZgz+rC3G+2vpzF+LuyvAUV5U2ormzDMe0XYvbMU4CuG4HeHyqr47vA3X2vIRodRTQ2irHxHvQP7UBP/5sYHt2nLKNQCXQ/gFIfj/2H9qP34GHlkK9ctFAsrKU6r3Q/Sus9n47joXwJdAKNgEZAIzBNEOgbnRAkFaLJ2RDgWR/ZiPFZ83HTHaeisWyfuLN7zgk/yIsAt17wK4SWn25LgO2IYjZ9raiai/ob/ijuxN79m4txwXu/g4aaBej52fsdyT2XS3lDo4aGKQcmeuR66YwTr0d5rAy9t12A6OjEVcRA1YkIzGlGGeYhjD0ZhJywY1/Bh295T1peqocOAkx/yBLB5ja0nvApof7MqtVd30k3aMxtPNCzXhB+J+yof4KbpfrIxJsOtQ/efWzGIQaND46/AjLp5zbxAceUE+DKYDWCvsJYeLZOsGQEuDBkOEmOLW/AzAWG9JeCv24W4L00Te1Z6NNLKs/fv+l1k8zKxJfLIALcMNM4ybnve2/h1f0Tl9gpPcXPWLAayeoJI1mBw4Pw7tqInY8aJPmVC5owXrirztm8Y1mnCQZqMaNxJWY1r0Vzw3LMbEr38ysm9BtS4yttTNqzVWiKW+hs8n7/ofXo7tuMd/Y+JIhxIYPuh4TmNBgPaq1VTbWsLP2giFWj6XlHR4fjdJnKeaX7kTksejwKubLpsjQCGgGNwPRBIJ4cKqj6M/VcRYBbUxJGkoI++vxfGhabJQI8cMuCDOKYjQQ4VwJMRC/cF3Ylskw2ibBufO2rpqVoInk9v7zKMS+R2OYb7oYTuSS179DgPnzoivuAsbBrWTybZDJOe30Kg9/ryMCK2kx+escjQyg/uDtNgkt5Zv19vxBS9A1tRWN5eUYbRdv/fgPIqvWspnXiHnI2BwiEf3LNxRh64CqMbX0k7SVgUi0e2pDykiDAlcF6BLwTF8gL/Rov6Aygg9QN6O7vexfCX1Zu3selZ+VN1yPa/QwiEeNEKhhch2jferz13D7cce9G8cyO+HI7mQBbpcTnn/UenHah4e+qwjvH7BY55BZh6Gn0/T6MsU4/9nTU4sDS0lODfs/qL2Dp/KvSh4RcHSV3I9TfhfLK7Yj3bZiw/GxHfu0G1GPgEQuug9/bimh8naF+QRfsAYyH+/HEhhtxeODNgkwH3Q8FjCUwHmJxHTMW2AMjQ+KXfP5SIKJrR37pmTWuuqFa5KPf2dW1wtgFG4k4EvNK9yN9rPR4FGQJ04VoBDQCGoGjAoFo4h2MRZztekymk+QL9tIzHhDqs7YhRc5Md0Upi83rjv08Tln5Fcd8JPUUpK22wz5N81L0xztx5yMrzWrZCJYdgWM17PG+x4ThKyZtgox1XIPk6qsFUWTyS0R9YMiLVR3X4rJz/8vYIx3ehqGXv5Ked80NSC49T+x3sHdzGgR015ilydu7np4g1LTn2rsZnu134/BbG0ypLpHe8jkXI3nG+SgvP0u0hw4OBkb24PzTPp1RPlVGOJH0NhIdwvzWczPbkHI5VVkzIqw3W9vIZby+41b8+o/fwqeueVBIvUX7uh/EwIa7TNItsFp5EpIzLhWkWwRLn8Wz5qUY94cFmSbr0nRP2hqo3b9+6jwc6H4262nnufnuQP6eq0kdOVgOv88QaRcrXDRoWIkl6W/bsfMNo1cYQjL8CsIDg0j0HBRk99HHN2H1qhOx/PjD+PP6Rjz74p9EPjfyS/FEgNtaOxBK7BMSYApnf3CukAoHKg3i7R9PvexjEbObofJDSL64B92veDBcU43N5xo+xEolnHfyDzFnpuHTC/H7AbpXMf6gvaGrbImv3DnZV3DqeSRwKuLNnzNVKX73zDU4PPBGXpDofmQJ3xSMB51oEtmVia7cWivpVfXEyVgWlbN0TptpebHQ80r3w35k9HioZqyO1whoBDQC7y4EIvEdBb3/S+iVBRtwwck/F+TLtIqcgpUOpene72OP/yO6R58y3RVxvrPX3oIlcy+3zbe760k8+/LncN5JPxaqudZApG/Ta3dhz+GfmVFuBNg7+0OYed3/GKrAqauWcplcHhnoYr/CFE8kOFE2Gxed8GXhtsku0NWepvoyg/BJgaw7v7nrTqxPGZ+Vy1p57HkZ6a3tuflX/4TqxGuYVx3Amef/whZjOiR48K5rRNb3Xv2DNKyor+RyiiTv87yLcObl/5FRBrXxYO8mPPGHD6JzJCn6ekrHJ4TKtrU/3D7Ks/nNJ9DePsd1bCrK5mPdqsvFIYYcqF00vo9t/DjCkQmjxaq3sSAEuCIYgN874adJVelk4qvH/DgztlpkJelv+cxLgVgLEKhCqG8DEoN/EPd2ZTVnuR4V+aW0rOJMJJdIMAUmvnJZggSnCHCofwzJfVtQPdOP7icrEAj34I8XNGKkMjaZbhY8z6olN2DtsZ8WquCR7VcgGHUxV28lv07XmekMgOLkgz8b0kWdibV9Ff7GL2Dr7l/ihVe/NOn+6X64uM+ewvGghWfbtl2O1p2zIb4sWeTJwZLgbCxGF2pe6X5MvJp6PNrzXq8mvdDpjBoBjYBGYJogEIruRixeEBnaRI8jhl0eIncDvZnalPVNRn2s+mxmjPhc8zAJdSvXWmY2BJgkvBRWdJyGirJmbHrtATzx+oOI9WwGtdUkvylJNaR2+ltW4rzjLkV99TxB/rZsXW/mtZsCaX1PJZD7Q+Vd9Z6/E2VRW95+5xV09T6DZ56/y8BMwo7yCZwtGMtttsMqm3hzfCzjyO1bfIxx/dKKFffZbdxd28wYZ/n+5E2Aydpz0DtxFzfLenNOtrCrCstrVplujzy+qwT5pTB+8BbTpy8RYA5kvCob4svp7e74cpxnZOI+sCwFJj9dI4cMsjtyKI6y/VGsX1WL3vkTEuKcO1vADJeccS9mNa8DVK6NqE6ZAMvkN2BpUDT1t1XzxYEEY0UCA8M78KuHz4cnOLnFUvdDGoMSGg83FzQqtWbuEUuN5VmmIsF8V7hQ80r3o9qEX49HR97rVQGXcF2URkAjoBEoSQTGo52IJye3p3PtUIokOqXJIL+c0CWfVQprLTuDqBJhrF6Mj17yhu0dVpYA031cJphcZgZRtRIzqZ12BNQNGyfiT3nsiCM9tyPOIn2KBMv1yTjZpVHFi/pS97JFuS59tcPLrk1mmQ5tzqgzy7clLwLs93kQ9NVlWVV+yU6PrEFDpBk1qytRufwiIL7GIMDJ3RjdfTuIoHbvelVYbZ5skAkwGbdiKbBcnnwHOHRgQEh/OTAB3rKwGjuOG5xsMwqa79qL30J5WROwRWGR2478WomW3DI7EmxHgFPGsgaGt+Peh8+AJzg59XDdD1JHcJkaUzQer732qmOj7KS/8j1Sa0Yr8XKTAE8Q4MLMK92PCQJsrmepe9v8tx6Pgi7NujCNgEZAIzCtEQhFB5EsBgFOEScGh0iRHUHNAC8lPbYFVSahTuksRDVbAkxqznJII4lOUklJ0u2Y164jduU5lMXZbbHLBisVTqp4boBL+6yE2vGFkCToyvHN8q2aNAH2eDwoD/jhQaY/rSzrzinZpSPvF+mJAHtbZgkVaDLeRKrPFApJgKk8JtPsAokb++nPLBZ3gslFUv2eCbcuZMq76sBchIfHcbC1HhtPPJBT/4qV+IJTfoW5sy5A7MCVEwau7CpjAsySXyZbhpep9MDCbSvpsiHAyWO+CU/FZ7Hp1Xvwyta/njQB1v1IDUGJjYdKcipPHCK/quAkfbTma5rVjPaZ7QWbV7of9iOjx2NyB3aqea7jNQIaAY3AdEcgFA0XjwAXAhwiXm5qsYr4bAiwcL3zzgPprc1RFZekpGbINa9cM/cn1/JUOGUzFrmUkU37sikvmzQubZ80ASZfv0cyXD5ypaiOCLDshkhWTVZJgNuq/K5NJoNXleF3MFZ2DN54uTnNXzBnJIvQZFxLJr8cxxLgg611eOHE3UcSHse6Vhzztzh11XeE5TRsX+jcJpkAu5FfLkEmwQ53gckQVnDpcyLH13/egaaKffBM8uXW/SCz5i5TaorGg+7Obt5sGIyTg1X6mw35pfzZSIFlV0mFmle6H/ZzS4+H4d5OB42ARkAjoBFIR4Du/xb8DnAJgZw1Ad73mxJqtW5KtghMigCT9LcscGRd/TABbujwwnQ/JPUyOva2+Eu+A0x/q0ivDBQTYHpGJJjUqa0S4Os+eDKa2nszpL9kbty7HSkJcOkQYOrLhafcj7mzLkR0/+0IDHw8c25Y1Z8LRICx/BDgacETz38DO/Z9ZdLklxus++HyWmdBgIs1HmQ5efOO9KsHTurP2SxMMumyqt0KK9BLFwiri4WeV7ofahKsxyObGazTaAQ0AhqBox+BaDRZnDvAJQIdWaT+6MVbXK0X/+LRdRgJdZZIi/Nvxv6+E9De+FL+BU2DEnImwER+6e7vkQ5nx05FY2QWGubGEGusFe6I7O7oMgHOhfhyX5gAx4cqUblikW0XSfW5rKcLFWPpFzLrh3dj/9gcYQSrq7UO608oDQkwdaKqog0fPO9FYRUuGfo2PO/8U3rfsiHAJH2U7XqpCNexfwK86/Diq7/E4xs/Ke5vTFb6y43V/ZCGrcTGg8z29x6cuBJgNYBVCAmw7AKpWPNK9yN9aXCTAOvxONJfQV2fRkAjoBEoHQTo/u/RLAEmpOv6lqH1uA8LS81yIOvKPfvvwlh5aRi8LZ1ZMX1aMikCfGSVnw0wj9/XjmNmnIzymiFUzK63Jb+Ujv33TmYIZALsll8mv3T3l6S/pP5cO+gTEuDOWXV47vhdk2lC0fLMaFyLD773BVF+hiQ4GwJsbZkTAaZ07buEs+7OnvX42b3vQ10ByC9Xr/vhMEVKYDxIgrptX6dwiVQoCTD1lstjyW+x55Xuh5oEy5J4PR5FW7Z1wRoBjYBGoKQRKIoV6FLqsYN7JdMd0CSv9eXbxe5t12PGgv/G/pE1qAykhA89qzBWf0D87Q0fQKT3OsxYehv6dl4Gb+0jaX83LvwtSNpLaRtrJgR2lJbi+obnI9Z5rmimn9Is/C2oTvo3Baon2LNK/DvYdAfqm6OiPHpGaZoX/QGHB2eaZXA5sWgz/G1Pijo5PZcx4l1llslpGKeBwwHRfgqRltdEOup/ZcKH/Z0XivblGnImwLlWUKj0Sw/NxPHVy5AMtIDUoO2kv1TXhp++gq6QkwNb99ZYVaApNUl75UDkN1QZdZUAvzo/iDeXpecrFA75lDOzcS0uO/NBQ50jsQl48ySjOCcCLGalTY3ygRcZwuI7wJ45SM5/W6in/umVu4WzbEdz9Xl0RPfDAl4JjYcbeVRJgd3c7zD5PVLzSvcj8z42zTrrYYQejzwWMp1VI6AR0AhoBEobAZW15ikiwERU0fKaIJhEOJn4NpbtQ9/+S4y/B2ajsf0h8Tf9du/6mCCfIk/bk0DPKrS3/T5Nis0EmAk2DY7InyLARDplw2JETIm4VideQ2LoIpM8j0WbBbmmX1KppvKIKLdVe7B7z7WCmMt1iEmQwpLK5LJkAiw/47zvCgJcN16JC7pOEFg0ndvqSIBJRXnr77ajrmwWWs+vFenp72xIMRFgDn+8dy9WnrIGi9aOC4vPMhG2kwDLVqCfXJ7Aobn9JflSV1e04QNnP4rG2g4g2QPsXguM7s+NBDtJG+e/KNSei7kpZlB1P6TpVWLjQQaltm1z1oCwI8JEftlFkvziEOFauWghPFW1R3xe6X5U2xol0+NRkku7bpRGQCOgEdAIFBOBbKwXF7N+qWwhvR2YbUpihZS2/SFBIgU5BoTUl8gpBSKh/JyJMz0nIioHQYCZNJNUNeJLJ8Cp9HL9lF9IoVMSaPNvkhRbCDAJxYiIC8n08HwRT9JcIsfUVu6TIO+SVNdKit9VBJgAvXzLCgSrGlHZUQG0DptjRgSVXRPNaBpA1D9bxAViBzDS2YuyuSuzkgwTAaZy1v++wrQAvbq9DPx8bMuODMkv1UPqz+2V+9CzfZao94Gzh0v6XgBd7P/gec8YJHinByD3RQXwAxyr/xr8jV/AY8/dhK27vuxufr4Ai4TuhwSijR/gqRwPditkZw1aJrt2pJd7xQaX2OXRVMwr3Y+JOabHowCLli5CI6AR0AhoBDQC+SIQ8RlEcsF/oy88R0h1mcwSiSUJcHv1K6bUl1SOWa2Z1aJFmsaXhCqyTJKFCnRKwiwkuSkyKkhnigCzWrVJsKW6qCwnCXAaAU6pZpNkl8g6/zIRNtWu254UKt2yBNiufblCOm1UoKljpAa9amyp6GPl2TGjr1016PceNPtNbozsAll1VkmCmegSobZagCb3R6ddGIJMgvn+LxnAGuqan7r/W4un15TW/V8rHmzaPU0NWoCanEgqa5Gn2/sCbMgWZYyVXQH/7N8ISd3G1z9RdAKs+5EarhIbD9mast1dYOt8tJJgVrO1Eq4jPa90P4yR0uOR62dVp9cIaAQ0AhoBjUCREZD94Fr/TVWTSrHVV67sK5jVt1myLaeXVL9N4mlXB3eR80p/e70VSIxHMtvh5K9YlrDbtd+uL3L9OcI9rQhw5XgQl3SdjMG+UTR21KCssUyQ34bELJMEywS4PBbCuL/ChIRIcNcfhrB1YMAWJr4DXN3WJKTIJAl+9bUXTVdI5AKprWwL4rsmzICR4auhuriw/kzh9yeNo79xNMdhOLLJVxxzPc5d96NMi9AyAeYm2V2nlv3+UjqSIDOBXmiQ6P+6o6LoBFj3IzVIJTYedpaUc5nhdq52Ojo6jvi80v0wRk2PRy6zV6fVCGgENAIaAY3A9EbAVJdOqVKTkaujLUwrAkzgH7OjBYsGjbu65aelpMCpUaF7ur7asYwxYiJMv/657dj2VBNetbmjeMXfLRMS3kjIsPyUnNskfuk+cGvFODrevwT+Fw+JZ/7KatQPG0Q4MjI6baS/1N7TVt+EtR2fQeLQ9fD2/DwdLzsSrJr1TIAp3ZKdwgL0f/9wFQYb31LlzCte98MBvikeDytxlFvpJhG2ShrlfCtXLhPG1Y7kvNL9MKx5WwkwjYsej7yWLp1ZI6AR0AhoBDQCGoEpRMDz3bsCkt7rFLYk26ojPrzvzdUitbdmCGWrKlF5uAFjzf0o32JIXpMzhwQRtkqA5SpIGkzElsOKxaNoWbPMJLj8PD7Lj2BFBOGWVtTvOYzx4QmJMhFgJr+U/r4zSvvuL/fpolPvxNL51yB24Er4++/PRD5bEiwTLS5l2W8A3wfwi19djEORx7Md1Uml0/2wwFYi46EijrKbJDtyZTcZ2PDSkZxXuh/Or6Uej0ktWTqTRkAjoBHQCGgENAIlgMD0I8AA2nrrsXZHI0ZHK1C1ZAz+jlphpZlVk0k6GxsbAZNXO6lwfKhSkFoOZPxqYNNe+A6mS5XlMfLEW+CrCYlHVvK7cZEXOxb2lMCQqptw+VkPYMHsi5wJsFyEHRm2I1qpPMljvglPxWdx/+M3YHf3z9SNySOF7kcKvBIbDzYclcfQZmRlQ1hHcl7pfjiPoB6PQs5uXZZGQCOgEdAIaAQ0AkcSAc+3bp9mEuAUOssOz0T7G83iLyLBgcqoK3l1A3V8uBLlNWOQf+X0FZVV8NY1wJPoNB9XdoWE2jOFN2b78VKHoRo9HcIV5zyAhe0XIbLtdASjzyubTKQ2OfRWprq0Tc5Y21eFJejfPHYDdu2/HQjEleVPNoHuh0V9vUTGI1viSCSKQu/BlBN3l4nAhOtIzivdDzUB1uMx2dVL59MIaAQ0AhoBjYBGYKoQmLYEmABrPdCAFTvaUJEYhLcmKEisXXAitirQqTyS+hL5TQz2C+mvVfI73cgv9fni0+/EsgUuKtApYCKBUxFc/F3h21eE+P3A3k8ZfoOdQkoF+q57LsbBkaeKSoB1P0pzPNxUh2na0L3SpXPahG9fCmRtedu+Ttu7pjzNWOX2SM4r3Q+rdbWJl16Ph+rroeM1AhoBjYBGQCOgEShVBDzf/Nn0lAAzoG2dDVi3o8rEl4hwvqFucBCDdXVgyW9duWE12ntoHMNdvWbxW9r8eGnJ9JH8csOPP/ZGnHvSdxHr+zr8nV/MhKsyiWTrt4QqM4Xega3it6nesMSbDH0bnoO32BLh5PKQMFb0f79ThbrG4lqN0/0ozfFwIo5EfMnlUfvMdtt5RfnIR7Cd1eGlSxcc8Xml+6HHI99vic6vEdAIaAQ0AhoBjUDpITDtCTBBSiR4xU5DEswhWyKcGI4I6TH9CpKbItBEfhtmelBZX4WxgVHE3uk1VZ6jZS3447xD6GzrL70RzaJFs5rX4tr3bxAp0yxBV7UjOevvTeJL8RtfuhsPPfOXIu3Vl9yMVUs/OVFDYhNw6HZEhl6Dv34JvA1fFBagKc9zL3+iqNJfaoTuR+mOB5NZniwy8VXNK5IIHxgZEmSY8s2urhXS4qmYV7ofhoRej0cWC6tOohHQCGgENAIaAY3AtEDAc9OPp7cEmFGuj1Ri9VutaBgLZwAvk2EmunajQ+lY6jujrgfhcCCN+FKe/S21eH7+AYwGDcI8XcMFp/8Aq5dJZNbSkQ2b7sbvXvgS6vz7jJjUXd6GusXoWHglFs45H+2zTsvo/jt7H8HP7r4atdWJohNgqlz3Q49HMd5BPa/0vCrGvNJlagQ0AhoBjYBGQCMw9QgcNQSYoVy6rwXH7i8zkW1IhEAS22RjQDyj+7xOge75UqgZ6TOlvZz25blB7KsbQm+t4WrpaAjLF38EC+dciJnNq0R3QuOHsfmN9Vi/5WcZxDejv1EfWuvOQcfKc4VqdPehQRzofgbv7L7dSFpE41fWtuh+ANDjUfBXUs8rPa8KPql0gRoBjYBGQCOgEcfiC7gAAAD1SURBVNAITDkCRx0BFohGfVh6sBF1ES9mdwdAJLjfWyF+cwl0D3hf1SjemN0/7SW+rv2O+jKjcyGwcv5c8uUyGNmk1f0wUNLjkc1syT6Nnld6XmU/W3RKjYBGQCOgEdAIaARKHAHP139wdKhAO+FcFQliTk8d5oeqMad3SDkcu2rqEShL4M2Z/dhTNnxEJZnKxukEGgGNgEZAI6AR0AhoBDQCGgGNgEZAIzBpBI56AjxpZHRGjYBGQCOgEdAIaAQ0AhoBjYBGQCOgETiqEPB8/XtHtwT4qBot3RmNgEZAI6AR0AhoBDQCGgGNgEZAI6ARmDQC/x8lR7bAAUKjZ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3" t="23718" r="21655" b="38141"/>
          <a:stretch/>
        </p:blipFill>
        <p:spPr bwMode="auto">
          <a:xfrm>
            <a:off x="6233539" y="1168711"/>
            <a:ext cx="2276841" cy="146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4324" r="21333" b="37429"/>
          <a:stretch/>
        </p:blipFill>
        <p:spPr bwMode="auto">
          <a:xfrm>
            <a:off x="3557217" y="1168707"/>
            <a:ext cx="2257880" cy="14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24019" r="21444" b="37990"/>
          <a:stretch/>
        </p:blipFill>
        <p:spPr bwMode="auto">
          <a:xfrm>
            <a:off x="3538256" y="3646105"/>
            <a:ext cx="2276841" cy="146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24172" r="21444" b="37429"/>
          <a:stretch/>
        </p:blipFill>
        <p:spPr bwMode="auto">
          <a:xfrm>
            <a:off x="827585" y="3645024"/>
            <a:ext cx="2294166" cy="14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24218" r="21333" b="37891"/>
          <a:stretch/>
        </p:blipFill>
        <p:spPr bwMode="auto">
          <a:xfrm>
            <a:off x="827585" y="1168709"/>
            <a:ext cx="2266762" cy="14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24076" r="21333" b="37248"/>
          <a:stretch/>
        </p:blipFill>
        <p:spPr bwMode="auto">
          <a:xfrm>
            <a:off x="6233538" y="3646105"/>
            <a:ext cx="2276841" cy="146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1913" y="397778"/>
            <a:ext cx="3189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«Отгадай ребусы»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6191755"/>
            <a:ext cx="8372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Помогите Маше отгадать ребусы. Напишите слова, которые у вас получились.</a:t>
            </a:r>
            <a:endParaRPr lang="ru-RU" sz="16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780928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стол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346" y="2780928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шкаф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3834" y="2790572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диван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2522" y="5194408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кресло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79925" y="522920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комод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63834" y="5229200"/>
            <a:ext cx="101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кровать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:\АНИМАШКИ\Маша 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136" y="162379"/>
            <a:ext cx="2253576" cy="12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лыбающееся лицо 11"/>
          <p:cNvSpPr/>
          <p:nvPr/>
        </p:nvSpPr>
        <p:spPr>
          <a:xfrm>
            <a:off x="1508723" y="2780928"/>
            <a:ext cx="736295" cy="72973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4188806" y="2776746"/>
            <a:ext cx="736295" cy="72973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7003810" y="2776746"/>
            <a:ext cx="736295" cy="72973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1508723" y="5194408"/>
            <a:ext cx="970642" cy="72973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4318009" y="5122757"/>
            <a:ext cx="736295" cy="72973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7037707" y="5122757"/>
            <a:ext cx="840580" cy="72973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r="1215" b="2504"/>
          <a:stretch/>
        </p:blipFill>
        <p:spPr bwMode="auto">
          <a:xfrm>
            <a:off x="293792" y="260648"/>
            <a:ext cx="8618220" cy="63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271121">
            <a:off x="837562" y="1248099"/>
            <a:ext cx="32614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Пальчиковая </a:t>
            </a:r>
            <a:r>
              <a:rPr lang="ru-RU" sz="16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гимнастика</a:t>
            </a:r>
          </a:p>
          <a:p>
            <a:endParaRPr lang="ru-RU" sz="16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Мебель я начну считать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Кресло, стол, диван, кровать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Полка, тумбочка, буфет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Шкаф, комод и табурет.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Пальцы обеих рук 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поочередно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зажимают в 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кулачки)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мебели назвал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Десять пальчиков зажал!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Поднимают зажатые 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кулачки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вверх)</a:t>
            </a:r>
          </a:p>
        </p:txBody>
      </p:sp>
      <p:pic>
        <p:nvPicPr>
          <p:cNvPr id="9221" name="Picture 5" descr="http://finksultce.wallst.ru/img/pointer/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334">
            <a:off x="1619673" y="4673540"/>
            <a:ext cx="10858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3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576577" y="908720"/>
            <a:ext cx="578094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Ребята, объясните, что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общего</a:t>
            </a:r>
            <a:endParaRPr lang="ru-RU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со стулом? (спинка)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и стола? (ножки)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и шкафа? (ручки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Ребята, как вы думаете, смог бы человек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обходиться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мебели? Почему?</a:t>
            </a:r>
          </a:p>
          <a:p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делать или не делать, чтобы мебель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прослужила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дольше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предлагаю вам стать дизайнерами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нарисовать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такой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мебели,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 </a:t>
            </a:r>
          </a:p>
          <a:p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существует.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нарисуете, объясните, из чего он будет</a:t>
            </a:r>
          </a:p>
          <a:p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 и для чего он предназначен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99px.ru/sstorage/1/2013/02/image_122021300260152098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674786" cy="56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8314" y="620688"/>
            <a:ext cx="31170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Маша </a:t>
            </a:r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Мишка </a:t>
            </a:r>
            <a:endParaRPr lang="ru-RU" sz="28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ждут ваших </a:t>
            </a:r>
            <a:r>
              <a:rPr lang="ru-RU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рисунков.</a:t>
            </a:r>
          </a:p>
          <a:p>
            <a:pPr lvl="0" algn="ctr"/>
            <a:endParaRPr lang="ru-RU" sz="28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8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НОВЫХ ВСТРЕЧ, РЕБЯТА!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"/>
            <a:ext cx="9147463" cy="68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FF"/>
                </a:solidFill>
                <a:latin typeface="Arial Black" panose="020B0A04020102020204" pitchFamily="34" charset="0"/>
              </a:rPr>
              <a:t>Отгадайте загадку:</a:t>
            </a:r>
          </a:p>
          <a:p>
            <a:r>
              <a:rPr lang="ru-RU" i="1" dirty="0" smtClean="0">
                <a:solidFill>
                  <a:srgbClr val="FF00FF"/>
                </a:solidFill>
                <a:latin typeface="Arial Black" panose="020B0A04020102020204" pitchFamily="34" charset="0"/>
              </a:rPr>
              <a:t>На </a:t>
            </a:r>
            <a:r>
              <a:rPr lang="ru-RU" i="1" dirty="0">
                <a:solidFill>
                  <a:srgbClr val="FF00FF"/>
                </a:solidFill>
                <a:latin typeface="Arial Black" panose="020B0A04020102020204" pitchFamily="34" charset="0"/>
              </a:rPr>
              <a:t>одной лесной опушке Мишка спит зимой в избушке,</a:t>
            </a:r>
          </a:p>
          <a:p>
            <a:r>
              <a:rPr lang="ru-RU" i="1" dirty="0">
                <a:solidFill>
                  <a:srgbClr val="FF00FF"/>
                </a:solidFill>
                <a:latin typeface="Arial Black" panose="020B0A04020102020204" pitchFamily="34" charset="0"/>
              </a:rPr>
              <a:t>Летом в шахматы играет, рыбу ловит, не скучает.</a:t>
            </a:r>
          </a:p>
          <a:p>
            <a:r>
              <a:rPr lang="ru-RU" i="1" dirty="0">
                <a:solidFill>
                  <a:srgbClr val="FF00FF"/>
                </a:solidFill>
                <a:latin typeface="Arial Black" panose="020B0A04020102020204" pitchFamily="34" charset="0"/>
              </a:rPr>
              <a:t>Но его привычный быт нарушает смех и визг,</a:t>
            </a:r>
          </a:p>
          <a:p>
            <a:r>
              <a:rPr lang="ru-RU" i="1" dirty="0">
                <a:solidFill>
                  <a:srgbClr val="FF00FF"/>
                </a:solidFill>
                <a:latin typeface="Arial Black" panose="020B0A04020102020204" pitchFamily="34" charset="0"/>
              </a:rPr>
              <a:t>Мяч в окне, компот разлит… </a:t>
            </a:r>
            <a:r>
              <a:rPr lang="ru-RU" i="1" dirty="0" smtClean="0">
                <a:solidFill>
                  <a:srgbClr val="FF00FF"/>
                </a:solidFill>
                <a:latin typeface="Arial Black" panose="020B0A04020102020204" pitchFamily="34" charset="0"/>
              </a:rPr>
              <a:t>Кто, скажите, </a:t>
            </a:r>
            <a:r>
              <a:rPr lang="ru-RU" i="1" dirty="0">
                <a:solidFill>
                  <a:srgbClr val="FF00FF"/>
                </a:solidFill>
                <a:latin typeface="Arial Black" panose="020B0A04020102020204" pitchFamily="34" charset="0"/>
              </a:rPr>
              <a:t>так шалит? </a:t>
            </a:r>
          </a:p>
        </p:txBody>
      </p:sp>
      <p:sp>
        <p:nvSpPr>
          <p:cNvPr id="3" name="Солнце 2"/>
          <p:cNvSpPr/>
          <p:nvPr/>
        </p:nvSpPr>
        <p:spPr>
          <a:xfrm rot="21209822">
            <a:off x="251520" y="2420888"/>
            <a:ext cx="4039840" cy="415028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АНИМАШКИ\бабочка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НИМАШКИ\бабочка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070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НИМАШКИ\бабочка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4" y="11247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" y="24408"/>
            <a:ext cx="914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1354375">
            <a:off x="2776356" y="70822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зимы Мишка решил сделать дома ремонт. А Маша захотела ему помочь поставить новую мебель. Только не знает, где её взять. </a:t>
            </a:r>
          </a:p>
          <a:p>
            <a:r>
              <a:rPr lang="ru-RU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 </a:t>
            </a:r>
            <a:r>
              <a:rPr lang="ru-RU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Маше, откуда берётся мебель</a:t>
            </a:r>
            <a:r>
              <a:rPr lang="ru-RU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ты думаешь, </a:t>
            </a:r>
            <a:r>
              <a:rPr lang="ru-RU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мебель появляется </a:t>
            </a:r>
            <a:r>
              <a:rPr lang="ru-RU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дома?</a:t>
            </a:r>
            <a:endParaRPr lang="ru-RU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D:\АНИМАШКИ\Маша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7705"/>
            <a:ext cx="2713484" cy="2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НИМАШКИ\солнце 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253704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9" y="2943622"/>
            <a:ext cx="1892827" cy="1759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3" b="6525"/>
          <a:stretch/>
        </p:blipFill>
        <p:spPr bwMode="auto">
          <a:xfrm>
            <a:off x="6588224" y="1356804"/>
            <a:ext cx="1994932" cy="1928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460"/>
            <a:ext cx="1920529" cy="194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72" y="4771856"/>
            <a:ext cx="2472384" cy="164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0096" y="394495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Вырос в лесу большой дуб.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Лесорубы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решили, что из него получится красивая мебель.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срубили его и отправили на лесопилку.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997728"/>
            <a:ext cx="3370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лесопилке </a:t>
            </a:r>
            <a:r>
              <a:rPr lang="ru-RU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плотники</a:t>
            </a: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распилили дерево на доски.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7480" y="3502967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за работу принялись </a:t>
            </a:r>
            <a:r>
              <a:rPr lang="ru-RU" b="1" i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столяры и мастера- краснодеревщики</a:t>
            </a:r>
            <a:r>
              <a:rPr lang="ru-RU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Они выпилили части, собрали их, покрыли краской и лаком, упаковали мебель и отправили в мебельный магазин.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5880" y="5373216"/>
            <a:ext cx="457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Покупатели выбрали в магазине новую мебель. Мебель погрузили в фургон и доставили прямо домой. Так мебель дошла до нас.</a:t>
            </a:r>
          </a:p>
        </p:txBody>
      </p:sp>
    </p:spTree>
    <p:extLst>
      <p:ext uri="{BB962C8B-B14F-4D97-AF65-F5344CB8AC3E}">
        <p14:creationId xmlns:p14="http://schemas.microsoft.com/office/powerpoint/2010/main" val="31846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https://www.beesona.ru/upload/321/b52db2c03db2a92bb6635b0c9de990e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44610"/>
            <a:ext cx="2047716" cy="21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656" y="5740132"/>
            <a:ext cx="7264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Попала Маша в магазин, в котором было очень много мебели. Давайте поможем ей назвать предметы мебели.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8474" r="3888" b="3364"/>
          <a:stretch/>
        </p:blipFill>
        <p:spPr bwMode="auto">
          <a:xfrm>
            <a:off x="323528" y="188640"/>
            <a:ext cx="7558350" cy="534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3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980728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– какой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дерева – значит он какой?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пластмассы – значит он какой?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Кресло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соломы – значит оно какое?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кожи - значит он какой?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Ножки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табуретки из железа – значит, они какие?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Дверцы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шкафа из стекла – значит они какие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D:\АНИМАШКИ\вопрос и отве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66826"/>
            <a:ext cx="2133600" cy="165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0408" y="980728"/>
            <a:ext cx="5485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«Что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лишнее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endParaRPr lang="ru-RU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 Маше, какой предмет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лишний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почему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7038" r="7773" b="6906"/>
          <a:stretch/>
        </p:blipFill>
        <p:spPr bwMode="auto">
          <a:xfrm>
            <a:off x="3344578" y="1881770"/>
            <a:ext cx="2224114" cy="165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>
            <a:stCxn id="2051" idx="0"/>
            <a:endCxn id="2051" idx="2"/>
          </p:cNvCxnSpPr>
          <p:nvPr/>
        </p:nvCxnSpPr>
        <p:spPr>
          <a:xfrm>
            <a:off x="2038400" y="2366826"/>
            <a:ext cx="0" cy="165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43608" y="3221006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0962" r="13000" b="8890"/>
          <a:stretch/>
        </p:blipFill>
        <p:spPr bwMode="auto">
          <a:xfrm>
            <a:off x="5670386" y="2300198"/>
            <a:ext cx="2077822" cy="1708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78" y="3933056"/>
            <a:ext cx="2224114" cy="1652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810" y="834147"/>
            <a:ext cx="5166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Разминка</a:t>
            </a:r>
            <a:r>
              <a:rPr lang="ru-RU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«В гостиной</a:t>
            </a:r>
            <a:r>
              <a:rPr lang="ru-RU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идем мы по квартире,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два, три, четыре. </a:t>
            </a:r>
          </a:p>
          <a:p>
            <a:pPr algn="ctr"/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Дверь за ручку открываем,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гостиной побываем. </a:t>
            </a:r>
          </a:p>
          <a:p>
            <a:pPr algn="ctr"/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Видим шкаф большой, широкий,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комод высокий, </a:t>
            </a:r>
          </a:p>
          <a:p>
            <a:pPr algn="ctr"/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середине стол стоит,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четыре стула,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кресле кошка прикорнула. </a:t>
            </a:r>
            <a:endParaRPr lang="ru-RU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диване посидим и в окошко поглядим. </a:t>
            </a:r>
          </a:p>
          <a:p>
            <a:pPr algn="ctr"/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Песню весело споем, как уютно мы живем.</a:t>
            </a:r>
          </a:p>
        </p:txBody>
      </p:sp>
      <p:pic>
        <p:nvPicPr>
          <p:cNvPr id="4100" name="Picture 4" descr="https://animo2.ucoz.ru/_ph/14/2/9942661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930"/>
            <a:ext cx="2109425" cy="21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2834558/71e270a9-c748-4358-9068-825dc26f9107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2584"/>
            <a:ext cx="2613481" cy="18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18.rimg.info/63d4c95c4dbfd468fa61d239c369dc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314400" cy="20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cmeview.in/wp-content/uploads/2020/02/animated-office-image-01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19" y="1758135"/>
            <a:ext cx="2635268" cy="26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mdzh.ru/wp-content/uploads/2020/02/Chel-%D0%B4%D0%BB%D1%8F-spaln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762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ura-kz.ru/wp-content/uploads/2017/06/kazak-tili-5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" b="6061"/>
          <a:stretch/>
        </p:blipFill>
        <p:spPr bwMode="auto">
          <a:xfrm>
            <a:off x="755576" y="332656"/>
            <a:ext cx="74169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АНИМАШКИ\Маша 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48880"/>
            <a:ext cx="2825891" cy="21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837</TotalTime>
  <Words>560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52</cp:revision>
  <dcterms:created xsi:type="dcterms:W3CDTF">2020-04-13T08:44:14Z</dcterms:created>
  <dcterms:modified xsi:type="dcterms:W3CDTF">2020-04-21T11:01:57Z</dcterms:modified>
</cp:coreProperties>
</file>