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67" r:id="rId4"/>
    <p:sldId id="258" r:id="rId5"/>
    <p:sldId id="259" r:id="rId6"/>
    <p:sldId id="261" r:id="rId7"/>
    <p:sldId id="262" r:id="rId8"/>
    <p:sldId id="263" r:id="rId9"/>
    <p:sldId id="266" r:id="rId10"/>
    <p:sldId id="268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79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5733256"/>
            <a:ext cx="4176464" cy="112474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воспитатель: </a:t>
            </a:r>
          </a:p>
          <a:p>
            <a:pPr marL="0" indent="0" algn="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№13 «Кораблик»</a:t>
            </a:r>
          </a:p>
          <a:p>
            <a:pPr marL="0" indent="0" algn="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Асоскова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DomPC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03581" cy="538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23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</a:rPr>
              <a:t>Стихи о дружбе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                                                                           </a:t>
            </a:r>
            <a:r>
              <a:rPr lang="ru-RU" sz="21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1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Приходит каждый год праздник май.</a:t>
            </a:r>
            <a:endParaRPr lang="ru-RU" sz="21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- С </a:t>
            </a:r>
            <a:r>
              <a:rPr lang="ru-RU" sz="21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собой он счастье нам несет.</a:t>
            </a:r>
            <a:endParaRPr lang="ru-RU" sz="21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- </a:t>
            </a:r>
            <a:r>
              <a:rPr lang="ru-RU" sz="21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Ему все рады: взрослые и дети </a:t>
            </a:r>
            <a:endParaRPr lang="ru-RU" sz="21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на </a:t>
            </a:r>
            <a:r>
              <a:rPr lang="ru-RU" sz="21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нашей солнечной планете.</a:t>
            </a:r>
            <a:endParaRPr lang="ru-RU" sz="21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- Кто б ни был ты, казах, татарин, </a:t>
            </a:r>
            <a:endParaRPr lang="ru-RU" sz="21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1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</a:t>
            </a:r>
            <a:r>
              <a:rPr lang="ru-RU" sz="21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русский </a:t>
            </a:r>
            <a:r>
              <a:rPr lang="ru-RU" sz="21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или еврей              </a:t>
            </a:r>
            <a:endParaRPr lang="ru-RU" sz="21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- Объединяет этот праздник всех людей.</a:t>
            </a:r>
            <a:endParaRPr lang="ru-RU" sz="21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                                - </a:t>
            </a:r>
            <a:r>
              <a:rPr lang="ru-RU" sz="2100" dirty="0">
                <a:solidFill>
                  <a:srgbClr val="FF0000"/>
                </a:solidFill>
                <a:latin typeface="Times New Roman"/>
                <a:ea typeface="Times New Roman"/>
              </a:rPr>
              <a:t>И наша дружба крепче расцветает. </a:t>
            </a:r>
            <a:endParaRPr lang="ru-RU" sz="2100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15000"/>
              </a:lnSpc>
              <a:buClr>
                <a:srgbClr val="F0A22E"/>
              </a:buClr>
              <a:buNone/>
            </a:pPr>
            <a:r>
              <a:rPr lang="ru-RU" sz="23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Дружат солнце и весна,</a:t>
            </a:r>
            <a:endParaRPr lang="ru-RU" sz="23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Clr>
                <a:srgbClr val="F0A22E"/>
              </a:buClr>
              <a:buNone/>
            </a:pPr>
            <a:r>
              <a:rPr lang="ru-RU" sz="23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Дружат звезды и луна,</a:t>
            </a:r>
            <a:endParaRPr lang="ru-RU" sz="23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Clr>
                <a:srgbClr val="F0A22E"/>
              </a:buClr>
              <a:buNone/>
            </a:pPr>
            <a:r>
              <a:rPr lang="ru-RU" sz="23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Дружат в море корабли,</a:t>
            </a:r>
            <a:endParaRPr lang="ru-RU" sz="23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Clr>
                <a:srgbClr val="F0A22E"/>
              </a:buClr>
              <a:buNone/>
            </a:pPr>
            <a:r>
              <a:rPr lang="ru-RU" sz="23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Дружат люди всей земли,</a:t>
            </a:r>
            <a:endParaRPr lang="ru-RU" sz="23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Clr>
                <a:srgbClr val="F0A22E"/>
              </a:buClr>
              <a:buNone/>
            </a:pPr>
            <a:r>
              <a:rPr lang="ru-RU" sz="23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Дружат птицы в вышине,</a:t>
            </a:r>
            <a:endParaRPr lang="ru-RU" sz="23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Clr>
                <a:srgbClr val="F0A22E"/>
              </a:buClr>
              <a:buNone/>
            </a:pPr>
            <a:r>
              <a:rPr lang="ru-RU" sz="23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Дружат рыбы в глубине,</a:t>
            </a:r>
            <a:endParaRPr lang="ru-RU" sz="23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Clr>
                <a:srgbClr val="F0A22E"/>
              </a:buClr>
              <a:buNone/>
            </a:pPr>
            <a:r>
              <a:rPr lang="ru-RU" sz="23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Дружит с небом океан,</a:t>
            </a:r>
            <a:endParaRPr lang="ru-RU" sz="23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Clr>
                <a:srgbClr val="F0A22E"/>
              </a:buClr>
              <a:buNone/>
            </a:pPr>
            <a:r>
              <a:rPr lang="ru-RU" sz="23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Дружат люди разных стран.</a:t>
            </a:r>
            <a:endParaRPr lang="ru-RU" sz="23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0439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</a:rPr>
              <a:t>Викторина «</a:t>
            </a:r>
            <a:r>
              <a:rPr lang="ru-RU" smtClean="0">
                <a:solidFill>
                  <a:srgbClr val="9900FF"/>
                </a:solidFill>
                <a:latin typeface="Times New Roman"/>
                <a:ea typeface="Times New Roman"/>
                <a:cs typeface="Times New Roman"/>
              </a:rPr>
              <a:t>мой  Казахстан»</a:t>
            </a:r>
            <a:endParaRPr lang="ru-RU" dirty="0">
              <a:solidFill>
                <a:srgbClr val="99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1. Государственная символика Республики Казахстан?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2. Национальная валюта?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3.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Состязание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кынов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4. Первый летчик-космонавт Республики Казахстан?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5. Национальное жилище казахов?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6. Казахские музыкальные инструменты?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7. Казахский воин- герой?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8. Столица Республики Казахстан?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9. Национальное блюдо казахов на праздник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Наурыз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10. Национальный напиток казахов?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6147" name="Picture 3" descr="C:\Users\DomPC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1219"/>
            <a:ext cx="2680689" cy="219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19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01816"/>
            <a:ext cx="8385521" cy="1656184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0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8000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80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«Мой край</a:t>
            </a:r>
            <a:r>
              <a:rPr lang="ru-RU" sz="80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Казахстан – это край и отар и пшеницы.</a:t>
            </a:r>
            <a:endParaRPr lang="ru-RU" sz="80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Край степи и горы вместивший в границы.</a:t>
            </a:r>
            <a:endParaRPr lang="ru-RU" sz="80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Край заоблачных пиков, </a:t>
            </a:r>
            <a:r>
              <a:rPr lang="ru-RU" sz="8000" b="1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8000" b="1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жайляу</a:t>
            </a:r>
            <a:r>
              <a:rPr lang="ru-RU" sz="80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80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широких.</a:t>
            </a:r>
            <a:endParaRPr lang="ru-RU" sz="80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Край батыров, героев порывистых край.</a:t>
            </a:r>
            <a:endParaRPr lang="ru-RU" sz="80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80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Лишь о нем мои думы, о нем мои строки.</a:t>
            </a:r>
            <a:endParaRPr lang="ru-RU" sz="80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72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72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7200" b="1" dirty="0" err="1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Ыдырысов</a:t>
            </a:r>
            <a:endParaRPr lang="ru-RU" sz="7200" b="1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DomPC\Desktop\phpC8UMyS_klassnyy_chas_3_klass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408712" cy="367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70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 единым «</a:t>
            </a:r>
            <a:r>
              <a:rPr lang="ru-RU" dirty="0" err="1" smtClean="0">
                <a:solidFill>
                  <a:srgbClr val="FF0000"/>
                </a:solidFill>
              </a:rPr>
              <a:t>шаныраком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3509925" cy="23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686" y="4253446"/>
            <a:ext cx="3367267" cy="206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19250"/>
            <a:ext cx="3631100" cy="203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39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900FF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100" dirty="0">
                <a:solidFill>
                  <a:srgbClr val="9900FF"/>
                </a:solidFill>
                <a:effectLst/>
                <a:latin typeface="Times New Roman"/>
                <a:ea typeface="Times New Roman"/>
              </a:rPr>
              <a:t>пословицы </a:t>
            </a:r>
            <a:r>
              <a:rPr lang="ru-RU" sz="3100" dirty="0" smtClean="0">
                <a:solidFill>
                  <a:srgbClr val="9900FF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100" dirty="0" smtClean="0">
                <a:solidFill>
                  <a:srgbClr val="9900FF"/>
                </a:solidFill>
                <a:effectLst/>
                <a:latin typeface="Times New Roman"/>
                <a:ea typeface="Times New Roman"/>
              </a:rPr>
            </a:br>
            <a:r>
              <a:rPr lang="ru-RU" sz="3100" dirty="0" smtClean="0">
                <a:solidFill>
                  <a:srgbClr val="9900FF"/>
                </a:solidFill>
                <a:effectLst/>
                <a:latin typeface="Times New Roman"/>
                <a:ea typeface="Times New Roman"/>
              </a:rPr>
              <a:t>о </a:t>
            </a:r>
            <a:r>
              <a:rPr lang="ru-RU" sz="3100" dirty="0">
                <a:solidFill>
                  <a:srgbClr val="9900FF"/>
                </a:solidFill>
                <a:effectLst/>
                <a:latin typeface="Times New Roman"/>
                <a:ea typeface="Times New Roman"/>
              </a:rPr>
              <a:t>Родине, о дружбе</a:t>
            </a:r>
            <a:endParaRPr lang="ru-RU" sz="3100" dirty="0">
              <a:solidFill>
                <a:srgbClr val="9900FF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36004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Если дружба велика, значит,  Родина сильна.</a:t>
            </a:r>
            <a:endParaRPr lang="ru-RU" sz="2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Народная дружба и богатство – дороже богатства.</a:t>
            </a:r>
            <a:endParaRPr lang="ru-RU" sz="2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- Родная земля – золотая колыбель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9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9900FF"/>
                </a:solidFill>
                <a:latin typeface="Times New Roman"/>
                <a:ea typeface="Calibri"/>
                <a:cs typeface="Times New Roman"/>
              </a:rPr>
              <a:t>Физкультминутка «Нам </a:t>
            </a:r>
            <a:r>
              <a:rPr lang="ru-RU" sz="2800" dirty="0" smtClean="0">
                <a:solidFill>
                  <a:srgbClr val="9900FF"/>
                </a:solidFill>
                <a:latin typeface="Times New Roman"/>
                <a:ea typeface="Calibri"/>
                <a:cs typeface="Times New Roman"/>
              </a:rPr>
              <a:t>хорошо</a:t>
            </a:r>
            <a:r>
              <a:rPr lang="ru-RU" sz="2800" dirty="0">
                <a:solidFill>
                  <a:srgbClr val="9900FF"/>
                </a:solidFill>
                <a:latin typeface="Times New Roman"/>
                <a:ea typeface="Calibri"/>
                <a:cs typeface="Times New Roman"/>
              </a:rPr>
              <a:t>»</a:t>
            </a:r>
            <a:r>
              <a:rPr lang="ru-RU" sz="2800" dirty="0">
                <a:solidFill>
                  <a:srgbClr val="9900FF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9900FF"/>
                </a:solidFill>
                <a:latin typeface="Calibri"/>
                <a:ea typeface="Calibri"/>
                <a:cs typeface="Times New Roman"/>
              </a:rPr>
            </a:br>
            <a:endParaRPr lang="ru-RU" sz="2800" dirty="0">
              <a:solidFill>
                <a:srgbClr val="99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Казахстане мы живем,             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Есть у каждого свой дом,             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Есть работа,                               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Есть друзья,                              </a:t>
            </a:r>
            <a:endParaRPr lang="ru-RU" sz="2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</a:rPr>
              <a:t>Мама, папа есть и Я!      </a:t>
            </a:r>
            <a:r>
              <a:rPr lang="ru-RU" dirty="0">
                <a:latin typeface="Times New Roman"/>
                <a:ea typeface="Calibri"/>
              </a:rPr>
              <a:t>           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04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национальные костюмы</a:t>
            </a:r>
            <a:endParaRPr lang="ru-RU" sz="28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722" y="1124744"/>
            <a:ext cx="8838878" cy="4955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FF0000"/>
                </a:solidFill>
                <a:latin typeface="Times New Roman"/>
                <a:ea typeface="Times New Roman"/>
              </a:rPr>
              <a:t>Народы разных национальностей имеют национальные костюмы, посмотрите и скажите кому они принадлежат? </a:t>
            </a:r>
            <a:endParaRPr lang="ru-RU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      Русский   				    </a:t>
            </a:r>
            <a:r>
              <a:rPr lang="ru-RU" sz="2400" dirty="0" err="1" smtClean="0">
                <a:solidFill>
                  <a:srgbClr val="0070C0"/>
                </a:solidFill>
              </a:rPr>
              <a:t>Беларусский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70C0"/>
                </a:solidFill>
              </a:rPr>
              <a:t>Украинский </a:t>
            </a:r>
            <a:r>
              <a:rPr lang="ru-RU" sz="2400" dirty="0" smtClean="0">
                <a:solidFill>
                  <a:srgbClr val="0070C0"/>
                </a:solidFill>
              </a:rPr>
              <a:t>				Казахский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DomPC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22" y="4355391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mPC\Desktop\f57d2ca056edf90c5f5502cac8b712d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4600" y="1961634"/>
            <a:ext cx="1965733" cy="307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mPC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1726" y="1961634"/>
            <a:ext cx="2199896" cy="268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mPC\Desktop\Nacionalnye_kostjumy-2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0825" y="3883911"/>
            <a:ext cx="1944464" cy="296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15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100" dirty="0" smtClean="0">
                <a:solidFill>
                  <a:srgbClr val="9900FF"/>
                </a:solidFill>
                <a:effectLst/>
                <a:latin typeface="Times New Roman"/>
                <a:ea typeface="Times New Roman"/>
                <a:cs typeface="Times New Roman"/>
              </a:rPr>
              <a:t>национальные музыкальные </a:t>
            </a:r>
            <a:r>
              <a:rPr lang="ru-RU" sz="3100" dirty="0">
                <a:solidFill>
                  <a:srgbClr val="9900FF"/>
                </a:solidFill>
                <a:effectLst/>
                <a:latin typeface="Times New Roman"/>
                <a:ea typeface="Times New Roman"/>
                <a:cs typeface="Times New Roman"/>
              </a:rPr>
              <a:t>инструменты</a:t>
            </a:r>
            <a:r>
              <a:rPr lang="ru-RU" sz="32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538" y="1052737"/>
            <a:ext cx="8686800" cy="5687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Какой  </a:t>
            </a: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национальности принадлежат музыкальные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инструменты?</a:t>
            </a:r>
            <a:r>
              <a:rPr lang="ru-RU" sz="2400" dirty="0" smtClean="0">
                <a:solidFill>
                  <a:srgbClr val="FF0000"/>
                </a:solidFill>
              </a:rPr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			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				</a:t>
            </a:r>
            <a:r>
              <a:rPr lang="ru-RU" sz="2800" dirty="0" err="1" smtClean="0">
                <a:solidFill>
                  <a:srgbClr val="0070C0"/>
                </a:solidFill>
              </a:rPr>
              <a:t>Цымбала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		</a:t>
            </a:r>
            <a:r>
              <a:rPr lang="ru-RU" sz="2800" dirty="0" smtClean="0">
                <a:solidFill>
                  <a:srgbClr val="0070C0"/>
                </a:solidFill>
              </a:rPr>
              <a:t>Домбра</a:t>
            </a:r>
            <a:endParaRPr lang="ru-RU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Балалайка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	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omPC\Desktop\22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5" y="4859344"/>
            <a:ext cx="2539835" cy="1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mPC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47686"/>
            <a:ext cx="16859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mPC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17811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omPC\Desktop\unname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055" t="-19633" b="24889"/>
          <a:stretch/>
        </p:blipFill>
        <p:spPr bwMode="auto">
          <a:xfrm>
            <a:off x="5393829" y="1484784"/>
            <a:ext cx="3503017" cy="208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42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9900FF"/>
                </a:solidFill>
                <a:effectLst/>
                <a:latin typeface="Times New Roman"/>
                <a:ea typeface="Times New Roman"/>
              </a:rPr>
              <a:t>национальные игры разных  народов</a:t>
            </a:r>
            <a:endParaRPr lang="ru-RU" sz="2800" dirty="0">
              <a:solidFill>
                <a:srgbClr val="99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578" y="1124744"/>
            <a:ext cx="8847918" cy="563352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>
                <a:latin typeface="Times New Roman"/>
                <a:ea typeface="Times New Roman"/>
              </a:rPr>
              <a:t>«</a:t>
            </a:r>
            <a:r>
              <a:rPr lang="ru-RU" sz="2400" dirty="0" err="1">
                <a:latin typeface="Times New Roman"/>
                <a:ea typeface="Times New Roman"/>
              </a:rPr>
              <a:t>Такия</a:t>
            </a:r>
            <a:r>
              <a:rPr lang="ru-RU" sz="2400" dirty="0" smtClean="0">
                <a:latin typeface="Times New Roman"/>
                <a:ea typeface="Times New Roman"/>
              </a:rPr>
              <a:t>»				 «Лапта», </a:t>
            </a:r>
          </a:p>
          <a:p>
            <a:pPr marL="0" indent="0"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«</a:t>
            </a:r>
            <a:r>
              <a:rPr lang="ru-RU" sz="2400" dirty="0">
                <a:latin typeface="Times New Roman"/>
                <a:ea typeface="Times New Roman"/>
              </a:rPr>
              <a:t>Ручеек</a:t>
            </a:r>
            <a:r>
              <a:rPr lang="ru-RU" sz="2400" dirty="0" smtClean="0">
                <a:latin typeface="Times New Roman"/>
                <a:ea typeface="Times New Roman"/>
              </a:rPr>
              <a:t>» 						«Мельница»</a:t>
            </a:r>
            <a:endParaRPr lang="ru-RU" sz="2400" dirty="0"/>
          </a:p>
        </p:txBody>
      </p:sp>
      <p:pic>
        <p:nvPicPr>
          <p:cNvPr id="3074" name="Picture 2" descr="C:\Users\DomPC\Desktop\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998" y="4681537"/>
            <a:ext cx="3102907" cy="20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mPC\Desktop\melnic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12" r="9730"/>
          <a:stretch/>
        </p:blipFill>
        <p:spPr bwMode="auto">
          <a:xfrm>
            <a:off x="5940151" y="4681537"/>
            <a:ext cx="2996717" cy="209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omPC\Desktop\hello_html_1299775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4091"/>
            <a:ext cx="2136584" cy="257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omPC\Desktop\unnam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9047" y="1539280"/>
            <a:ext cx="2944877" cy="21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02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Мы все разные, но мы вместе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12088" cy="5733256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Мы дружной </a:t>
            </a:r>
            <a:r>
              <a:rPr lang="ru-RU" sz="2800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семьею</a:t>
            </a:r>
            <a:r>
              <a:rPr lang="ru-RU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живем в Казахстане.</a:t>
            </a:r>
            <a:endParaRPr lang="ru-RU" sz="2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Татары, уйгуры и русские с нами.</a:t>
            </a:r>
            <a:endParaRPr lang="ru-RU" sz="2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Так пусть же крепнет, во веки веков</a:t>
            </a:r>
            <a:endParaRPr lang="ru-RU" sz="2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Дружба народов всех возрастов!</a:t>
            </a:r>
            <a:endParaRPr lang="ru-RU" sz="28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53" y="4077281"/>
            <a:ext cx="3235821" cy="269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1"/>
            <a:ext cx="2902347" cy="270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0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</TotalTime>
  <Words>354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Под единым «шаныраком»</vt:lpstr>
      <vt:lpstr> пословицы  о Родине, о дружбе</vt:lpstr>
      <vt:lpstr>Физкультминутка «Нам хорошо» </vt:lpstr>
      <vt:lpstr>Народные национальные костюмы</vt:lpstr>
      <vt:lpstr>национальные музыкальные инструменты </vt:lpstr>
      <vt:lpstr>национальные игры разных  народов</vt:lpstr>
      <vt:lpstr>Мы все разные, но мы вместе</vt:lpstr>
      <vt:lpstr>Стихи о дружбе</vt:lpstr>
      <vt:lpstr>Викторина «мой  Казахстан»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DomPC</dc:creator>
  <cp:lastModifiedBy>RePack by SPecialiST</cp:lastModifiedBy>
  <cp:revision>21</cp:revision>
  <dcterms:created xsi:type="dcterms:W3CDTF">2020-04-27T15:11:23Z</dcterms:created>
  <dcterms:modified xsi:type="dcterms:W3CDTF">2020-04-28T16:40:24Z</dcterms:modified>
</cp:coreProperties>
</file>