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64807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 descr="https://art-apple.ru/albums/userpics/10001/201/frame_vinn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art-apple.ru/albums/userpics/10001/201/frame_vinn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art-apple.ru/albums/userpics/10001/201/frame_vinn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37"/>
            <a:ext cx="8784976" cy="643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484785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әлеметсіңдер ме балалар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Қол алысып кәне біз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Достасайық бәріміз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Айтарым бар сендерге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Тез тұрыңдар шеңберге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Қандай жақсы бір тұру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Қандай жақсы бір жүру</a:t>
            </a:r>
          </a:p>
          <a:p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Қандай жақсы дос болу</a:t>
            </a:r>
          </a:p>
          <a:p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endParaRPr lang="kk-KZ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Дайындаған қазақ тілі мұғалімі:</a:t>
            </a:r>
          </a:p>
          <a:p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Шулембаева К.К.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69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250706"/>
          </a:xfrm>
        </p:spPr>
        <p:txBody>
          <a:bodyPr/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Мынау- </a:t>
            </a:r>
            <a:b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қ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онжық  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04455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Мынау - доп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600200"/>
            <a:ext cx="5688633" cy="47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688633" cy="47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accent2"/>
                </a:solidFill>
              </a:rPr>
              <a:t>Не артық?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2322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72816"/>
            <a:ext cx="23762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24482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3789040"/>
            <a:ext cx="208823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861048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717032"/>
            <a:ext cx="3096344" cy="240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341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Мынау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қуыршақ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00200"/>
            <a:ext cx="5328592" cy="46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Мынау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текше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496855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2646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 қайталайық – Ребята повторяем</a:t>
            </a:r>
          </a:p>
          <a:p>
            <a:pPr marL="0" indent="0">
              <a:buNone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Ойыншықтар-игрушки</a:t>
            </a:r>
          </a:p>
          <a:p>
            <a:pPr marL="0" indent="0">
              <a:buNone/>
            </a:pPr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Қуыршақ -кукла</a:t>
            </a:r>
          </a:p>
          <a:p>
            <a:pPr marL="0" indent="0">
              <a:buNone/>
            </a:pPr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Доп-мячик</a:t>
            </a:r>
          </a:p>
          <a:p>
            <a:pPr marL="0" indent="0">
              <a:buNone/>
            </a:pPr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Текшелер- кубики</a:t>
            </a:r>
          </a:p>
          <a:p>
            <a:pPr marL="0" indent="0">
              <a:buNone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Сүйікті-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любимый</a:t>
            </a:r>
          </a:p>
          <a:p>
            <a:pPr marL="0" indent="0">
              <a:buNone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Әдемі-красивый</a:t>
            </a: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САУ БОЛЫ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ҢДАР БАЛАЛАР!</a:t>
            </a:r>
            <a:endParaRPr lang="kk-KZ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9"/>
            <a:ext cx="3528392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7798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88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                        Мынау-                               қонжық          </vt:lpstr>
      <vt:lpstr>Мынау - доп</vt:lpstr>
      <vt:lpstr>Не артық?</vt:lpstr>
      <vt:lpstr>Мынау - қуыршақ</vt:lpstr>
      <vt:lpstr>Мынау - текше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Пользователь</cp:lastModifiedBy>
  <cp:revision>36</cp:revision>
  <dcterms:created xsi:type="dcterms:W3CDTF">2020-04-19T14:19:27Z</dcterms:created>
  <dcterms:modified xsi:type="dcterms:W3CDTF">2021-09-16T04:17:24Z</dcterms:modified>
</cp:coreProperties>
</file>