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2" r:id="rId5"/>
    <p:sldId id="266" r:id="rId6"/>
    <p:sldId id="267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84976" cy="648071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6" descr="https://art-apple.ru/albums/userpics/10001/201/frame_vinn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art-apple.ru/albums/userpics/10001/201/frame_vinny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art-apple.ru/albums/userpics/10001/201/frame_vinny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0337"/>
            <a:ext cx="8784976" cy="643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51720" y="1484785"/>
            <a:ext cx="55446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kk-KZ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әлеметсіңдер ме балалар</a:t>
            </a:r>
          </a:p>
          <a:p>
            <a:r>
              <a:rPr lang="kk-KZ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Қол алысып кәне біз</a:t>
            </a:r>
          </a:p>
          <a:p>
            <a:r>
              <a:rPr lang="kk-KZ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Достасайық бәріміз</a:t>
            </a:r>
          </a:p>
          <a:p>
            <a:r>
              <a:rPr lang="kk-KZ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Айтарым бар сендерге</a:t>
            </a:r>
          </a:p>
          <a:p>
            <a:r>
              <a:rPr lang="kk-KZ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Тез тұрыңдар шеңберге</a:t>
            </a:r>
          </a:p>
          <a:p>
            <a:r>
              <a:rPr lang="kk-KZ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Қандай жақсы бір тұру</a:t>
            </a:r>
          </a:p>
          <a:p>
            <a:r>
              <a:rPr lang="kk-KZ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Қандай жақсы бір жүру</a:t>
            </a:r>
          </a:p>
          <a:p>
            <a:r>
              <a:rPr lang="kk-KZ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Қандай жақсы дос болу</a:t>
            </a:r>
          </a:p>
          <a:p>
            <a:r>
              <a:rPr lang="kk-KZ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endParaRPr lang="kk-KZ" sz="2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Дайындаған қазақ тілі мұғалімі:</a:t>
            </a:r>
          </a:p>
          <a:p>
            <a:r>
              <a:rPr lang="kk-KZ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Шулембаева К.К.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0697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6250706"/>
          </a:xfrm>
        </p:spPr>
        <p:txBody>
          <a:bodyPr/>
          <a:lstStyle/>
          <a:p>
            <a: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Менің –досым  </a:t>
            </a:r>
            <a:b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д       </a:t>
            </a:r>
            <a: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980728"/>
            <a:ext cx="4464496" cy="5145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kk-KZ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kk-KZ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Ата,әже,әке,ана,аға,әпке,іні,қарындас</a:t>
            </a:r>
            <a:endParaRPr lang="ru-RU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272808" cy="4020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kk-KZ" b="1" dirty="0" smtClean="0">
                <a:solidFill>
                  <a:schemeClr val="accent2"/>
                </a:solidFill>
              </a:rPr>
              <a:t>Не артық?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772816"/>
            <a:ext cx="237626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628800"/>
            <a:ext cx="244827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861048"/>
            <a:ext cx="223224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5038" y="1700213"/>
            <a:ext cx="226881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https://dksovr.ru/wp-content/uploads/2020/03/a5f18bb17fcaf24212e40dccfc56aa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1772816"/>
            <a:ext cx="2736304" cy="2019301"/>
          </a:xfrm>
          <a:prstGeom prst="rect">
            <a:avLst/>
          </a:prstGeom>
          <a:noFill/>
        </p:spPr>
      </p:pic>
      <p:pic>
        <p:nvPicPr>
          <p:cNvPr id="5128" name="Picture 8" descr="https://uz.all.biz/img/uz/catalog/115109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4005064"/>
            <a:ext cx="2232249" cy="1872208"/>
          </a:xfrm>
          <a:prstGeom prst="rect">
            <a:avLst/>
          </a:prstGeom>
          <a:noFill/>
        </p:spPr>
      </p:pic>
      <p:pic>
        <p:nvPicPr>
          <p:cNvPr id="5130" name="Picture 10" descr="https://readik.ru/bukvy/bris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3933056"/>
            <a:ext cx="1872208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43411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Мынау </a:t>
            </a:r>
            <a: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ұл бала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Мынау </a:t>
            </a:r>
            <a: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қыз бала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20056"/>
            <a:ext cx="4896544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2646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Балалар қайталайық – Ребята повторяем</a:t>
            </a:r>
          </a:p>
          <a:p>
            <a:pPr marL="0" indent="0">
              <a:buNone/>
            </a:pPr>
            <a:r>
              <a:rPr lang="kk-KZ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Достар -друзья</a:t>
            </a:r>
            <a:endParaRPr lang="kk-KZ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Дос-друг</a:t>
            </a:r>
            <a:endParaRPr lang="kk-KZ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Тату-тәтті- дружные</a:t>
            </a:r>
            <a:endParaRPr lang="kk-KZ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Ұл бала- мальчик</a:t>
            </a:r>
            <a:endParaRPr lang="kk-KZ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Қыз бала- девочка</a:t>
            </a:r>
            <a:endParaRPr lang="kk-KZ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kk-KZ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Көп-много</a:t>
            </a:r>
            <a:endParaRPr lang="kk-KZ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kk-KZ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kk-KZ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САУ БОЛЫ</a:t>
            </a:r>
            <a:r>
              <a:rPr lang="kk-KZ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ҢДАР БАЛАЛАР!</a:t>
            </a:r>
            <a:endParaRPr lang="kk-KZ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9"/>
            <a:ext cx="3528392" cy="32403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077984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94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                                Менің –досым        д                                                </vt:lpstr>
      <vt:lpstr>     Ата,әже,әке,ана,аға,әпке,іні,қарындас</vt:lpstr>
      <vt:lpstr>Не артық?</vt:lpstr>
      <vt:lpstr>Мынау – ұл бала</vt:lpstr>
      <vt:lpstr>Мынау – қыз бала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Домашний</dc:creator>
  <cp:lastModifiedBy>Пользователь</cp:lastModifiedBy>
  <cp:revision>44</cp:revision>
  <dcterms:created xsi:type="dcterms:W3CDTF">2020-04-19T14:19:27Z</dcterms:created>
  <dcterms:modified xsi:type="dcterms:W3CDTF">2021-09-20T06:28:08Z</dcterms:modified>
</cp:coreProperties>
</file>