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1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558608" cy="720080"/>
          </a:xfrm>
        </p:spPr>
        <p:txBody>
          <a:bodyPr>
            <a:normAutofit fontScale="90000"/>
          </a:bodyPr>
          <a:lstStyle/>
          <a:p>
            <a:r>
              <a:rPr lang="kk-KZ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Ветераны Великой Отечественной войны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112568"/>
          </a:xfrm>
        </p:spPr>
        <p:txBody>
          <a:bodyPr>
            <a:normAutofit/>
          </a:bodyPr>
          <a:lstStyle/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День Победы 9 Мая –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Праздник мира в стране и весны.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 этот день мы солдат вспоминаем,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Не вернувшихся ,в семьи с войны.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 этот праздник мы чествуем дедов,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Защитивших  родную страну,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Подарившим народам Победу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 вернувшим нам мир и весну!</a:t>
            </a:r>
          </a:p>
          <a:p>
            <a:pPr marL="174625" marR="58420" algn="l">
              <a:spcAft>
                <a:spcPts val="0"/>
              </a:spcAft>
            </a:pPr>
            <a:r>
              <a:rPr lang="ru-RU" sz="2200" b="1" dirty="0">
                <a:solidFill>
                  <a:srgbClr val="C9C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(Н. Томилина)</a:t>
            </a:r>
          </a:p>
          <a:p>
            <a:pPr algn="l"/>
            <a:endParaRPr lang="ru-RU" sz="2400" dirty="0"/>
          </a:p>
        </p:txBody>
      </p:sp>
      <p:pic>
        <p:nvPicPr>
          <p:cNvPr id="1026" name="Picture 2" descr="C:\Users\DomPC\Desktop\f1348d0ab69f1aeaf36c50c07963e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336012" cy="2745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97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День Победы в рисунках детей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8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12290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omPC\Desktop\IMG-20200504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41" t="12877" r="13809"/>
          <a:stretch/>
        </p:blipFill>
        <p:spPr bwMode="auto">
          <a:xfrm>
            <a:off x="251520" y="952168"/>
            <a:ext cx="202932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omPC\Desktop\IMG-20200504-WA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885" r="18062"/>
          <a:stretch/>
        </p:blipFill>
        <p:spPr bwMode="auto">
          <a:xfrm>
            <a:off x="2419817" y="3275845"/>
            <a:ext cx="2199104" cy="336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DomPC\Desktop\IMG-20200504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6" y="3701010"/>
            <a:ext cx="1603654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DomPC\Desktop\IMG-20200504-WA00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77" r="14095"/>
          <a:stretch/>
        </p:blipFill>
        <p:spPr bwMode="auto">
          <a:xfrm>
            <a:off x="5161730" y="952168"/>
            <a:ext cx="2728450" cy="2295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7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54105"/>
            <a:ext cx="8579296" cy="5772571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11266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693459" cy="693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omPC\Desktop\IMG-20200504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68" y="332656"/>
            <a:ext cx="2072195" cy="2762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omPC\Desktop\IMG-20200504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36" r="5419"/>
          <a:stretch/>
        </p:blipFill>
        <p:spPr bwMode="auto">
          <a:xfrm>
            <a:off x="2354373" y="3699976"/>
            <a:ext cx="1809179" cy="2945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DomPC\Desktop\IMG-20200504-WA0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4"/>
          <a:stretch/>
        </p:blipFill>
        <p:spPr bwMode="auto">
          <a:xfrm>
            <a:off x="4860032" y="692696"/>
            <a:ext cx="1999687" cy="2761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DomPC\Desktop\IMG-20200504-WA0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0" t="4299" r="6973"/>
          <a:stretch/>
        </p:blipFill>
        <p:spPr bwMode="auto">
          <a:xfrm>
            <a:off x="6445815" y="3848666"/>
            <a:ext cx="1939799" cy="2796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48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77" y="548680"/>
            <a:ext cx="8886819" cy="6048672"/>
          </a:xfrm>
        </p:spPr>
        <p:txBody>
          <a:bodyPr/>
          <a:lstStyle/>
          <a:p>
            <a:pPr marL="137160" indent="0" fontAlgn="base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7030A0"/>
                </a:solidFill>
                <a:ea typeface="Calibri"/>
                <a:cs typeface="Times New Roman"/>
              </a:rPr>
              <a:t>	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Вечная память!  </a:t>
            </a:r>
          </a:p>
          <a:p>
            <a:pPr marL="137160" indent="0" fontAlgn="base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	Вечная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слава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героям! </a:t>
            </a:r>
          </a:p>
          <a:p>
            <a:pPr marL="137160" indent="0" fontAlgn="base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	Великой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Отечественной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Войны!</a:t>
            </a: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42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7" y="188640"/>
            <a:ext cx="752600" cy="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omPC\Desktop\729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7" y="3400221"/>
            <a:ext cx="5811880" cy="3007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71133"/>
            <a:ext cx="2456448" cy="389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58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Bookman Old Style"/>
                <a:cs typeface="Bookman Old Style"/>
              </a:rPr>
              <a:t>В 1941 году немецкие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Bookman Old Style"/>
                <a:cs typeface="Bookman Old Style"/>
              </a:rPr>
              <a:t>фашисты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Bookman Old Style"/>
                <a:cs typeface="Bookman Old Style"/>
              </a:rPr>
              <a:t>совершили нападение на Советский Союз. Началась Великая Отечественная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Bookman Old Style"/>
                <a:cs typeface="Bookman Old Style"/>
              </a:rPr>
              <a:t>война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Bookman Old Style"/>
                <a:cs typeface="Bookman Old Style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6995120" cy="410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mPC\Desktop\220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36904" cy="4882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1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Герой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Казахстанцы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Великой Отечественной войны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700808"/>
            <a:ext cx="5842992" cy="3096384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3075" name="Picture 3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mPC\Desktop\slide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00800" cy="54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08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564904"/>
            <a:ext cx="5760640" cy="2448272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mPC\Desktop\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63973" cy="5597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86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3284984"/>
            <a:ext cx="4464496" cy="2448272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20080" cy="71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mPC\Desktop\img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28"/>
          <a:stretch/>
        </p:blipFill>
        <p:spPr bwMode="auto">
          <a:xfrm>
            <a:off x="971600" y="1093729"/>
            <a:ext cx="7416824" cy="5428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28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276872"/>
            <a:ext cx="3970784" cy="295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385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omPC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15" y="1052736"/>
            <a:ext cx="7009969" cy="5257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99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995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Памятники Героям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7170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950" y="188252"/>
            <a:ext cx="694122" cy="720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mPC\Desktop\1200px-Statue_of_Aliya_Moldagulova_and_Manshuk_Mametova,_Almaty,_Kazakhs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0" y="2780928"/>
            <a:ext cx="2088232" cy="2798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omPC\Desktop\54210058-c0d8-419f-9682-6b5acb42814d_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0148"/>
            <a:ext cx="3445872" cy="2304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omPC\Desktop\w1056h594f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556792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7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«Закончи пословицу»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16" y="1124744"/>
            <a:ext cx="8889080" cy="5616624"/>
          </a:xfrm>
        </p:spPr>
        <p:txBody>
          <a:bodyPr>
            <a:norm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Для Родины своей ни сил, ни жизни … (не жалей)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-Родина-мать, умей за неё … (постоять)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-Честь солдата береги … (свято)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-Умелый боец везде … (молодец)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-Смелого пуля боится, смелого штык … (не берёт)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-Смелый побеждает, а трус … (погибает)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-Мало победы ждать, надо победу… (взять)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-Кто за правое дело стоит, тот всегда … (победит)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-Плох тот солдат, который не мечтает быть …(генералом)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-Славу свою добывай … (в бою)</a:t>
            </a:r>
            <a:br>
              <a:rPr lang="ru-RU" sz="2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" y="188640"/>
            <a:ext cx="752176" cy="752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0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«День Победы»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DomPC\Desktop\phpEukC85_viktorina-o-vojne_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mPC\Desktop\c8862c7b-dfe2-4ad0-8bdf-a5a8f1279a35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43" y="4597152"/>
            <a:ext cx="1988393" cy="122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omPC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2" y="3212976"/>
            <a:ext cx="2463504" cy="13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omPC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91" y="2932354"/>
            <a:ext cx="1816374" cy="1208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DomPC\Desktop\downlo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03360"/>
            <a:ext cx="2098473" cy="1391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DomPC\Desktop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43" y="2032187"/>
            <a:ext cx="2628901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DomPC\Desktop\unnam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60380"/>
            <a:ext cx="1872208" cy="1268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DomPC\Desktop\unnam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0" y="1124744"/>
            <a:ext cx="2476686" cy="1393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DomPC\Desktop\imag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11" y="4431640"/>
            <a:ext cx="2434233" cy="1363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03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</TotalTime>
  <Words>57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Ветераны Великой Отечественной войны</vt:lpstr>
      <vt:lpstr>В 1941 году немецкие фашисты совершили нападение на Советский Союз. Началась Великая Отечественная война.</vt:lpstr>
      <vt:lpstr>Герой Казахстанцы  Великой Отечественной войны</vt:lpstr>
      <vt:lpstr>Слайд 4</vt:lpstr>
      <vt:lpstr>Слайд 5</vt:lpstr>
      <vt:lpstr>Слайд 6</vt:lpstr>
      <vt:lpstr>Памятники Героям</vt:lpstr>
      <vt:lpstr>«Закончи пословицу»</vt:lpstr>
      <vt:lpstr>«День Победы»</vt:lpstr>
      <vt:lpstr>День Победы в рисунках детей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DomPC</dc:creator>
  <cp:lastModifiedBy>Пользователь</cp:lastModifiedBy>
  <cp:revision>19</cp:revision>
  <dcterms:created xsi:type="dcterms:W3CDTF">2020-05-04T06:40:58Z</dcterms:created>
  <dcterms:modified xsi:type="dcterms:W3CDTF">2020-05-05T08:30:19Z</dcterms:modified>
</cp:coreProperties>
</file>