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2" r:id="rId5"/>
    <p:sldId id="259" r:id="rId6"/>
    <p:sldId id="256" r:id="rId7"/>
    <p:sldId id="264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23182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Основы Грамоты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428868"/>
            <a:ext cx="6014788" cy="646331"/>
          </a:xfrm>
          <a:custGeom>
            <a:avLst/>
            <a:gdLst>
              <a:gd name="connsiteX0" fmla="*/ 0 w 6014788"/>
              <a:gd name="connsiteY0" fmla="*/ 0 h 646331"/>
              <a:gd name="connsiteX1" fmla="*/ 6014788 w 6014788"/>
              <a:gd name="connsiteY1" fmla="*/ 0 h 646331"/>
              <a:gd name="connsiteX2" fmla="*/ 6014788 w 6014788"/>
              <a:gd name="connsiteY2" fmla="*/ 646331 h 646331"/>
              <a:gd name="connsiteX3" fmla="*/ 0 w 6014788"/>
              <a:gd name="connsiteY3" fmla="*/ 646331 h 646331"/>
              <a:gd name="connsiteX4" fmla="*/ 0 w 60147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4788" h="646331">
                <a:moveTo>
                  <a:pt x="0" y="0"/>
                </a:moveTo>
                <a:lnTo>
                  <a:pt x="6014788" y="0"/>
                </a:lnTo>
                <a:lnTo>
                  <a:pt x="6014788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Тема</a:t>
            </a:r>
            <a:r>
              <a:rPr lang="ru-RU" dirty="0" smtClean="0"/>
              <a:t>: </a:t>
            </a:r>
            <a:r>
              <a:rPr lang="ru-RU" sz="3600" dirty="0" smtClean="0">
                <a:latin typeface="Comic Sans MS" pitchFamily="66" charset="0"/>
              </a:rPr>
              <a:t>«Состав предложения»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9346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Карагандинская область г. Темиртау  ГККП «Детский сад №13 «Кораблик»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Терехова О.С.</a:t>
            </a:r>
            <a:endParaRPr lang="ru-RU" sz="14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27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C:\Users\Dell\Desktop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21535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57167"/>
            <a:ext cx="91440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Прочитайте только те буквы, которые написаны правильно!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3555" name="Picture 3" descr="C:\Users\Dell\Desktop\veselii-smailik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00504"/>
            <a:ext cx="3108324" cy="261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38973"/>
          </a:xfrm>
          <a:prstGeom prst="rect">
            <a:avLst/>
          </a:prstGeom>
          <a:noFill/>
        </p:spPr>
      </p:pic>
      <p:pic>
        <p:nvPicPr>
          <p:cNvPr id="2050" name="Picture 2" descr="C:\Users\Dell\Desktop\презентации\предложение\img2.jpg"/>
          <p:cNvPicPr>
            <a:picLocks noChangeAspect="1" noChangeArrowheads="1"/>
          </p:cNvPicPr>
          <p:nvPr/>
        </p:nvPicPr>
        <p:blipFill>
          <a:blip r:embed="rId3"/>
          <a:srcRect l="3947" t="5263" r="4276" b="5263"/>
          <a:stretch>
            <a:fillRect/>
          </a:stretch>
        </p:blipFill>
        <p:spPr bwMode="auto">
          <a:xfrm>
            <a:off x="1285852" y="1000108"/>
            <a:ext cx="664373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38973"/>
          </a:xfrm>
          <a:prstGeom prst="rect">
            <a:avLst/>
          </a:prstGeom>
          <a:noFill/>
        </p:spPr>
      </p:pic>
      <p:pic>
        <p:nvPicPr>
          <p:cNvPr id="3074" name="Picture 2" descr="C:\Users\Dell\Desktop\slide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440847" cy="599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14291"/>
            <a:ext cx="721523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Что обозначает высокая черта в начале предложений?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2" descr="C:\Users\Dell\Desktop\презентации\предложение\img5.jpg"/>
          <p:cNvPicPr>
            <a:picLocks noChangeAspect="1" noChangeArrowheads="1"/>
          </p:cNvPicPr>
          <p:nvPr/>
        </p:nvPicPr>
        <p:blipFill>
          <a:blip r:embed="rId3" cstate="print"/>
          <a:srcRect l="4545" t="33334" r="3409" b="4545"/>
          <a:stretch>
            <a:fillRect/>
          </a:stretch>
        </p:blipFill>
        <p:spPr bwMode="auto">
          <a:xfrm>
            <a:off x="500034" y="714356"/>
            <a:ext cx="3071834" cy="15548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57752" y="1928802"/>
            <a:ext cx="421481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Что обозначает точка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6" name="Picture 2" descr="C:\Users\Dell\Desktop\презентации\предложение\img6.jpg"/>
          <p:cNvPicPr>
            <a:picLocks noChangeAspect="1" noChangeArrowheads="1"/>
          </p:cNvPicPr>
          <p:nvPr/>
        </p:nvPicPr>
        <p:blipFill>
          <a:blip r:embed="rId4" cstate="print"/>
          <a:srcRect l="3906" t="25000" r="3906" b="14583"/>
          <a:stretch>
            <a:fillRect/>
          </a:stretch>
        </p:blipFill>
        <p:spPr bwMode="auto">
          <a:xfrm>
            <a:off x="4929190" y="2428868"/>
            <a:ext cx="3357586" cy="16503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496161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 конце предложения могут стоять знаки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" name="Picture 2" descr="C:\Users\Dell\Desktop\презентации\предложение\img4.jpg"/>
          <p:cNvPicPr>
            <a:picLocks noChangeAspect="1" noChangeArrowheads="1"/>
          </p:cNvPicPr>
          <p:nvPr/>
        </p:nvPicPr>
        <p:blipFill>
          <a:blip r:embed="rId5"/>
          <a:srcRect l="13281" t="27084" r="17187" b="13541"/>
          <a:stretch>
            <a:fillRect/>
          </a:stretch>
        </p:blipFill>
        <p:spPr bwMode="auto">
          <a:xfrm>
            <a:off x="357158" y="4643446"/>
            <a:ext cx="301167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714356"/>
            <a:ext cx="577914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Составьте предложение по картинке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099" name="Picture 3" descr="C:\Users\Dell\Desktop\презентации\предложение\img7.jpg"/>
          <p:cNvPicPr>
            <a:picLocks noChangeAspect="1" noChangeArrowheads="1"/>
          </p:cNvPicPr>
          <p:nvPr/>
        </p:nvPicPr>
        <p:blipFill>
          <a:blip r:embed="rId3"/>
          <a:srcRect l="4032" t="20905" r="4032" b="4741"/>
          <a:stretch>
            <a:fillRect/>
          </a:stretch>
        </p:blipFill>
        <p:spPr bwMode="auto">
          <a:xfrm>
            <a:off x="788892" y="1571612"/>
            <a:ext cx="7497884" cy="453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27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Dell\Desktop\презентации\предложение\img_user_file_566fa00b7b76e_1.jpg"/>
          <p:cNvPicPr>
            <a:picLocks noChangeAspect="1" noChangeArrowheads="1"/>
          </p:cNvPicPr>
          <p:nvPr/>
        </p:nvPicPr>
        <p:blipFill>
          <a:blip r:embed="rId3"/>
          <a:srcRect t="1953" b="4297"/>
          <a:stretch>
            <a:fillRect/>
          </a:stretch>
        </p:blipFill>
        <p:spPr bwMode="auto">
          <a:xfrm>
            <a:off x="508000" y="500042"/>
            <a:ext cx="8128000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27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Dell\Desktop\презентации\предложение\img_user_file_566fa00b7b76e_5.jpg"/>
          <p:cNvPicPr>
            <a:picLocks noChangeAspect="1" noChangeArrowheads="1"/>
          </p:cNvPicPr>
          <p:nvPr/>
        </p:nvPicPr>
        <p:blipFill>
          <a:blip r:embed="rId3"/>
          <a:srcRect t="3125" b="4297"/>
          <a:stretch>
            <a:fillRect/>
          </a:stretch>
        </p:blipFill>
        <p:spPr bwMode="auto">
          <a:xfrm>
            <a:off x="508000" y="571480"/>
            <a:ext cx="812800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27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Dell\Desktop\презентации\предложение\img_user_file_566fa00b7b76e_6.jpg"/>
          <p:cNvPicPr>
            <a:picLocks noChangeAspect="1" noChangeArrowheads="1"/>
          </p:cNvPicPr>
          <p:nvPr/>
        </p:nvPicPr>
        <p:blipFill>
          <a:blip r:embed="rId3"/>
          <a:srcRect t="3125" b="5469"/>
          <a:stretch>
            <a:fillRect/>
          </a:stretch>
        </p:blipFill>
        <p:spPr bwMode="auto">
          <a:xfrm>
            <a:off x="508000" y="571480"/>
            <a:ext cx="8128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urok.1sept.ru/%D1%81%D1%82%D0%B0%D1%82%D1%8C%D0%B8/626029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Dell\Desktop\презентации\depositphotos_226105614-stock-illustration-unicorn-rainbow-background-holographic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AutoShape 4" descr="https://urok.1sept.ru/%D1%81%D1%82%D0%B0%D1%82%D1%8C%D0%B8/626029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Dell\Desktop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292"/>
            <a:ext cx="9144000" cy="435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214290"/>
            <a:ext cx="621510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Домашнее задание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357298"/>
            <a:ext cx="80826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Добавляя по одному слову, составьте цепочку предложений по схеме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70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10</cp:revision>
  <dcterms:created xsi:type="dcterms:W3CDTF">2020-05-15T12:27:44Z</dcterms:created>
  <dcterms:modified xsi:type="dcterms:W3CDTF">2020-05-15T14:06:25Z</dcterms:modified>
</cp:coreProperties>
</file>