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61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15070"/>
            <a:ext cx="6872308" cy="6600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235743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Comic Sans MS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 летом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293096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ГККП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№13 «Кораблик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г. Темиртау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Терехова О.С.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357166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Ознакомление с окружающим миром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70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8722" y="1366103"/>
            <a:ext cx="808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338" y="3703618"/>
            <a:ext cx="7686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1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64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01008"/>
            <a:ext cx="7240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6518" y="5280807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05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96494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687" y="1268760"/>
            <a:ext cx="52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7625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3742" y="2879035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332" y="3568080"/>
            <a:ext cx="17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265" y="6093296"/>
            <a:ext cx="498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3029" y="4193877"/>
            <a:ext cx="3042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7213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12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728" y="1281534"/>
            <a:ext cx="603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375" y="3068960"/>
            <a:ext cx="51263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1795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931" y="1727230"/>
            <a:ext cx="60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6190"/>
            <a:ext cx="703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16" y="4374396"/>
            <a:ext cx="4155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48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20493" y="3389482"/>
            <a:ext cx="665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9342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1" y="11357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9" y="5903893"/>
            <a:ext cx="884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07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58896"/>
            <a:ext cx="922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472" y="1107953"/>
            <a:ext cx="49685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808" y="374587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8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Вот  позади ещё один учебный год.                     Впереди счастливая пора ─ каникулы!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128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80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234" y="2968296"/>
            <a:ext cx="6505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635" y="4074117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867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4634477"/>
            <a:ext cx="717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241808"/>
            <a:ext cx="6317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70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1080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88" y="1502975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50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37112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8517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318" y="1556792"/>
            <a:ext cx="586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470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866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5060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4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587</Words>
  <Application>Microsoft Office PowerPoint</Application>
  <PresentationFormat>Экран (4:3)</PresentationFormat>
  <Paragraphs>115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42</cp:revision>
  <dcterms:created xsi:type="dcterms:W3CDTF">2014-04-14T14:42:26Z</dcterms:created>
  <dcterms:modified xsi:type="dcterms:W3CDTF">2020-05-25T14:12:53Z</dcterms:modified>
</cp:coreProperties>
</file>