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81" r:id="rId6"/>
    <p:sldId id="261" r:id="rId7"/>
    <p:sldId id="262" r:id="rId8"/>
    <p:sldId id="282" r:id="rId9"/>
    <p:sldId id="283" r:id="rId10"/>
    <p:sldId id="263" r:id="rId11"/>
    <p:sldId id="271" r:id="rId12"/>
    <p:sldId id="284" r:id="rId13"/>
    <p:sldId id="272" r:id="rId14"/>
    <p:sldId id="273" r:id="rId15"/>
    <p:sldId id="264" r:id="rId16"/>
    <p:sldId id="274" r:id="rId17"/>
    <p:sldId id="278" r:id="rId18"/>
    <p:sldId id="285" r:id="rId19"/>
    <p:sldId id="265" r:id="rId20"/>
    <p:sldId id="266" r:id="rId21"/>
    <p:sldId id="286" r:id="rId22"/>
    <p:sldId id="267" r:id="rId23"/>
    <p:sldId id="268" r:id="rId24"/>
    <p:sldId id="289" r:id="rId25"/>
    <p:sldId id="269" r:id="rId26"/>
    <p:sldId id="270" r:id="rId27"/>
    <p:sldId id="280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F699-BA3A-41AA-9458-CD40D35FEE2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BC04345-E499-491C-9EE4-B7ABB701D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F699-BA3A-41AA-9458-CD40D35FEE2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4345-E499-491C-9EE4-B7ABB701D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F699-BA3A-41AA-9458-CD40D35FEE2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4345-E499-491C-9EE4-B7ABB701D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F699-BA3A-41AA-9458-CD40D35FEE2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BC04345-E499-491C-9EE4-B7ABB701D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F699-BA3A-41AA-9458-CD40D35FEE2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4345-E499-491C-9EE4-B7ABB701D1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F699-BA3A-41AA-9458-CD40D35FEE2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4345-E499-491C-9EE4-B7ABB701D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F699-BA3A-41AA-9458-CD40D35FEE2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BC04345-E499-491C-9EE4-B7ABB701D1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F699-BA3A-41AA-9458-CD40D35FEE2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4345-E499-491C-9EE4-B7ABB701D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F699-BA3A-41AA-9458-CD40D35FEE2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4345-E499-491C-9EE4-B7ABB701D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F699-BA3A-41AA-9458-CD40D35FEE2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4345-E499-491C-9EE4-B7ABB701D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F699-BA3A-41AA-9458-CD40D35FEE2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4345-E499-491C-9EE4-B7ABB701D1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8D8F699-BA3A-41AA-9458-CD40D35FEE2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BC04345-E499-491C-9EE4-B7ABB701D1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pro.ru/EOR/School/OBJSupplies11/Html/der11163.ht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old.warmuseum.by/copy_smi_1222/~group=~year=2013~page=2~id=755" TargetMode="External"/><Relationship Id="rId4" Type="http://schemas.openxmlformats.org/officeDocument/2006/relationships/hyperlink" Target="https://www.pravda.ru/society/fashion/couture/15-10-2012/1131390-war-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te4estvo.ru/sobytiya-xx/1879-partizanskoe-dvizhenie-velikoy-otechestvennoy-voyny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te4estvo.ru/eto-interesno/1529-istoriya-kryma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георгиевская ленточка картинка скач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572008"/>
            <a:ext cx="8072494" cy="2011397"/>
          </a:xfrm>
          <a:prstGeom prst="rect">
            <a:avLst/>
          </a:prstGeom>
          <a:noFill/>
        </p:spPr>
      </p:pic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 rot="21315704">
            <a:off x="1021557" y="1087723"/>
            <a:ext cx="7416000" cy="2556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rtl="0"/>
            <a:endParaRPr lang="ru-RU" sz="4000" kern="10" spc="0" dirty="0" smtClean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  <a:p>
            <a:pPr algn="ctr" rtl="0"/>
            <a:r>
              <a:rPr lang="ru-RU" sz="4000" kern="10" spc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Дети – герои  Великой  Отечественной  войны</a:t>
            </a:r>
            <a:endParaRPr lang="ru-RU" sz="4000" kern="10" spc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6072198" y="2928934"/>
            <a:ext cx="2500330" cy="5000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1941 - 1945</a:t>
            </a:r>
            <a:endParaRPr lang="ru-RU" sz="3600" kern="10" spc="0" dirty="0">
              <a:ln w="9525">
                <a:solidFill>
                  <a:srgbClr val="FFFF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1269" name="Picture 5" descr="C:\Users\Lidiy\Desktop\звезда геро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66"/>
            <a:ext cx="1180477" cy="2209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diy\Desktop\герг лен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179215" y="2893215"/>
            <a:ext cx="6858000" cy="1071570"/>
          </a:xfrm>
          <a:prstGeom prst="rect">
            <a:avLst/>
          </a:prstGeom>
          <a:noFill/>
        </p:spPr>
      </p:pic>
      <p:pic>
        <p:nvPicPr>
          <p:cNvPr id="5122" name="Picture 2" descr="C:\Users\Lidiy\Desktop\дети-герои\вк.jpg"/>
          <p:cNvPicPr>
            <a:picLocks noChangeAspect="1" noChangeArrowheads="1"/>
          </p:cNvPicPr>
          <p:nvPr/>
        </p:nvPicPr>
        <p:blipFill>
          <a:blip r:embed="rId3" cstate="print"/>
          <a:srcRect t="1316" b="3947"/>
          <a:stretch>
            <a:fillRect/>
          </a:stretch>
        </p:blipFill>
        <p:spPr bwMode="auto">
          <a:xfrm>
            <a:off x="500034" y="428604"/>
            <a:ext cx="3429024" cy="5438394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0" y="3214686"/>
            <a:ext cx="300039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Котик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(1930-1944)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C:\Users\Lidiy\Desktop\звезда геро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571480"/>
            <a:ext cx="1180477" cy="2209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diy\Desktop\герг лен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179215" y="2893215"/>
            <a:ext cx="6858000" cy="1071570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71472" y="785794"/>
            <a:ext cx="707236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родился 11 февраля 1930 года в селе Хмелевка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Шепетовского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Хмельницкой области. Учился в школе №4 города Шепетовки, был признанным вожаком пионеров, своих ровесников.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в Шепетовку ворвались фашисты, Валя Котик вместе с друзьями решил бороться с врагом. Ребята собрали на месте боев оружие, которое потом партизаны на возу с сеном переправили в отряд.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Присмотревшись к мальчику, коммунисты доверили Вале быть связным и разведчиком в своей подпольной организации. Он узнавал расположение вражеских постов, порядок смены караула.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Фашисты наметили карательную операцию против партизан, а Валя, выследив гитлеровского офицера, возглавлявшего карателей, убил его...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diy\Desktop\герг лен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179215" y="2893215"/>
            <a:ext cx="6858000" cy="1071570"/>
          </a:xfrm>
          <a:prstGeom prst="rect">
            <a:avLst/>
          </a:prstGeom>
          <a:noFill/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714348" y="1428736"/>
            <a:ext cx="68580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в городе начались аресты, Валя вместе с мамой и братом Виктором ушел к партизанам. Пионер, которому только-только исполнилось четырнадцать лет, сражался плечом к плечу со взрослыми, освобождая родную землю. На его счету - шесть вражеских эшелонов, взорванных на пути к фронту. Валя Котик был награжден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Орденом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течественной войны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степени, медалью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"Партизану Отечественной войны"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степени.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Валя Котик погиб как герой, и Родина посмертно удостоила его званием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Героя Советского Союза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Перед школой, в которой учился этот отважный пионер, поставлен ему памятник.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Lidiy\Desktop\дети-герои\з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3645930" cy="5715016"/>
          </a:xfrm>
          <a:prstGeom prst="rect">
            <a:avLst/>
          </a:prstGeom>
          <a:noFill/>
        </p:spPr>
      </p:pic>
      <p:pic>
        <p:nvPicPr>
          <p:cNvPr id="3" name="Picture 2" descr="C:\Users\Lidiy\Desktop\герг лент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179215" y="2893215"/>
            <a:ext cx="6858000" cy="10715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3438" y="3571876"/>
            <a:ext cx="33575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Зина Портнова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(1926-1944)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:\Users\Lidiy\Desktop\звезда геро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928670"/>
            <a:ext cx="1180477" cy="2209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diy\Desktop\герг лен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179215" y="2893215"/>
            <a:ext cx="6858000" cy="1071570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857224" y="785794"/>
            <a:ext cx="635798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Война застала ленинградскую пионерку Зину Портнову в деревне Зуя, куда она приехала на каникулы, - это неподалеку от станции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Оболь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Витебской области. В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Оболи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была создана подпольная комсомольско-молодежная организация "Юные мстители", и Зину избрали членом ее комитета. Она участвовала в дерзких операциях против врага, в диверсиях, распространяла листовки, по заданию партизанского отряда вела разведку.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...Стоял декабрь 1943 года. Зина возвращалась с задания. В деревне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Мостище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ее выдал предатель. Фашисты схватили юную партизанку, пытали. Ответом врагу было молчание Зины, ее презрение и ненависть, решимость бороться до конца. Во время одного из допросов, выбрав момент, Зина схватила со стола пистолет и в упор выстрела в гестаповца.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diy\Desktop\герг лен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322123" y="2893215"/>
            <a:ext cx="6858000" cy="107157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214414" y="1571612"/>
            <a:ext cx="6143668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Вбежавший на выстрел офицер был также убит наповал. Зина пыталась бежать, но фашисты настигли ее...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Отважная юная пионерка была зверски замучена, но до последней минуты оставалась стойкой, мужественной, несгибаемой. И Родина посмертно отметила ее подвиг высшим своим званием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званием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Героя Советского Союза.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diy\Desktop\герг лен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179215" y="2893215"/>
            <a:ext cx="6858000" cy="10715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57752" y="3714752"/>
            <a:ext cx="295395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Боря</a:t>
            </a:r>
          </a:p>
          <a:p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Цариков</a:t>
            </a:r>
            <a:endParaRPr lang="ru-RU" sz="5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(1925-1943)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1" name="Picture 7" descr="C:\Users\Lidiy\Desktop\Carikov_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1480"/>
            <a:ext cx="4071966" cy="5751364"/>
          </a:xfrm>
          <a:prstGeom prst="rect">
            <a:avLst/>
          </a:prstGeom>
          <a:noFill/>
        </p:spPr>
      </p:pic>
      <p:pic>
        <p:nvPicPr>
          <p:cNvPr id="6" name="Picture 5" descr="C:\Users\Lidiy\Desktop\звезда геро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857232"/>
            <a:ext cx="1180477" cy="2209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diy\Desktop\герг лен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393561" y="2893215"/>
            <a:ext cx="6858000" cy="1071570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28596" y="285728"/>
            <a:ext cx="821537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началась война, семья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Цариковых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эвакуировалась в г. Ртищево Саратовской области. Здесь Борис пошел в 8-й класс. Сводки с фронта захватывали все его мысли, и он все чаще думал о фронте. В ноябре 1941 г. в доме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Цариковых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остановился полковник Бойко Василий Устинович («Батя»), командир группы специального назначения. Борис уговорил В.У. Бойко взять его с собой, прибавив себе возраст. 28 февраля 1942 г. группа «Бати» в количестве 55 человек перешла линию фронта в районе с.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Усвяты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Витебской области. В одном из боев Борис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Цариков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получил боевое крещение. За 2 месяца партизанской жизни он освоился с обстановкой, стал разведчиком и подрывником.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57158" y="3786190"/>
            <a:ext cx="807249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 наградном листе на разведчика пешей разведки кратко дано изложение его подвига командиром полка подполковником Николаевым: «В боях за переправу реки Днепр т.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Цариков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проявил мужество и геройство. 15 октября 1943 г. вместе с группой минеров самым первым форсировал р. Днепр и под ураганным огнем противника первый врывался в траншеи противника с автоматом и ручными гранатами, уничтожал гитлеровцев и тем самым обеспечил переправу 1-го стрелкового батальона.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diy\Desktop\герг лен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393561" y="2893215"/>
            <a:ext cx="6858000" cy="10715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785794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15 октября 1943 г. под огнем противника переправился 5 раз через р. Днепр, подобрал более 50 человек красноармейцев разных частей, организовал их в группы и свел в боевые порядки батальона. В боях действует героически всегда в первых рядах, воодушевляя личным примером других бойцов на боевые подвиги. Достоин присвоения звания «Герой Советского Союза».</a:t>
            </a:r>
            <a:endParaRPr lang="ru-RU" sz="2000" dirty="0"/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428596" y="2643182"/>
            <a:ext cx="778674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Указом Президиума Верховного Совета СССР от 30 октября 1943 г. Борису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Царикову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было присвоено звание Героя Советского Союза.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 ноября 1943 г. в полк поступил приказ отозвать из подразделений всех лиц рядового и сержантского состава, удостоенных звания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Героя Советского Союза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для последующего направления их в военные училища. Борис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Цариков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готовился к отъезду, но в эти дни случилось непоправимое. Он погиб от снайперской пули.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Имя Героя носит улица в Гомеле, на которой он жил.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diy\Desktop\герг лен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179215" y="2893215"/>
            <a:ext cx="6858000" cy="1071570"/>
          </a:xfrm>
          <a:prstGeom prst="rect">
            <a:avLst/>
          </a:prstGeom>
          <a:noFill/>
        </p:spPr>
      </p:pic>
      <p:pic>
        <p:nvPicPr>
          <p:cNvPr id="3073" name="Picture 1" descr="C:\Users\Lidiy\Desktop\дети-герои\мк.jpg"/>
          <p:cNvPicPr>
            <a:picLocks noChangeAspect="1" noChangeArrowheads="1"/>
          </p:cNvPicPr>
          <p:nvPr/>
        </p:nvPicPr>
        <p:blipFill>
          <a:blip r:embed="rId3" cstate="print"/>
          <a:srcRect b="2597"/>
          <a:stretch>
            <a:fillRect/>
          </a:stretch>
        </p:blipFill>
        <p:spPr bwMode="auto">
          <a:xfrm>
            <a:off x="428596" y="642918"/>
            <a:ext cx="4144619" cy="53578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72066" y="3643314"/>
            <a:ext cx="254088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Марат</a:t>
            </a:r>
          </a:p>
          <a:p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Казей</a:t>
            </a:r>
            <a:endParaRPr lang="ru-RU" sz="5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(1929-1944)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:\Users\Lidiy\Desktop\звезда геро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714356"/>
            <a:ext cx="1180477" cy="2209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57158" y="1785926"/>
            <a:ext cx="742955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Великой Отечественной войны в рядах Красной армии служило более 3500 фронтовиков младше 16 лет. Их называли "сыновьями полка", хотя были среди них и дочери. О судьбе некоторых из них эта презентация.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Lidiy\Desktop\герг лен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179215" y="2893215"/>
            <a:ext cx="6858000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diy\Desktop\герг лен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179215" y="2893215"/>
            <a:ext cx="6858000" cy="107157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71472" y="1071546"/>
            <a:ext cx="71438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...Война обрушилась на белорусскую землю. В деревню, где жил Марат с мамой, Анной Александровной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Казей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ворвались фашисты. Осенью Марату уже не пришлось идти в школу в пятый класс. Школьное здание фашисты превратили в свою казарму. Враг лютовал.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связь с партизанами была схвачена Анна Александровна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Казей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 вскоре Марат узнал, что маму повесили в Минске. Гневом и ненавистью к врагу наполнилось сердце мальчика. Вместе с сестрой, комсомолкой Адой, пионер Марат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Казей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ушел к партизанам в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Станьковский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лес. Он стал разведчиком в штабе партизанской бригады. Проникал во вражеские гарнизоны и доставлял командованию ценные сведения. Используя эти данные, партизаны разработали дерзкую операцию и разгромили фашистский гарнизон в городе Дзержинске...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diy\Desktop\герг лен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179215" y="2893215"/>
            <a:ext cx="6858000" cy="1071570"/>
          </a:xfrm>
          <a:prstGeom prst="rect">
            <a:avLst/>
          </a:prstGeom>
          <a:noFill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071538" y="1428736"/>
            <a:ext cx="621510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Марат участвовал в боях и неизменно проявлял отвагу, бесстрашие, вместе с опытными подрывниками минировал железную дорогу.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Марат погиб в бою. Сражался до последнего патрона, а когда у него осталась лишь одна граната, подпустил врагов поближе и взорвал их... и себя.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мужество и отвагу пионер Марат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Казей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был удостоен звания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Героя Советского Союза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городе Минске поставлен памятник юному герою.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diy\Desktop\герг лен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393561" y="2893215"/>
            <a:ext cx="6858000" cy="1071570"/>
          </a:xfrm>
          <a:prstGeom prst="rect">
            <a:avLst/>
          </a:prstGeom>
          <a:noFill/>
        </p:spPr>
      </p:pic>
      <p:pic>
        <p:nvPicPr>
          <p:cNvPr id="1025" name="Picture 1" descr="C:\Users\Lidiy\Desktop\дети-герои\п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00042"/>
            <a:ext cx="3968882" cy="60368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72066" y="2214554"/>
            <a:ext cx="223490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Петя </a:t>
            </a:r>
          </a:p>
          <a:p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Клыпа</a:t>
            </a:r>
          </a:p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(1926-1983)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diy\Desktop\герг лен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179215" y="2893215"/>
            <a:ext cx="6858000" cy="107157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14348" y="357166"/>
            <a:ext cx="707236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огда началась война, Пете шёл пятнадцатый год. Музыкальный  взвод, в котором Петя служил стоял в Брестской крепости.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 утро нападения гитлеровцев ребята собирались на рыбалку. Петя проснулся среди грохота орудий, вскочил с постели, но взрывом его отбросило к стенке, он потерял сознание. Едва опомнившись, он взялся за оружие и приготовился встретить врага.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Нужно было подняться наверх – следить и вовремя докладывать о появлении врага. Первым вызвался Петя Клыпа. Ему поручали то, с чем мог справиться только он – маленький, юркий, шустрый, незаметный для врагов. Бойцы пытались беречь отважного паренька, но он рвался в самое пекло. Порой творил невозможное. Когда закончились бинты для раненых. Он нашел в развалинах разбитый склад медсанчасти, сумел вытащить перевязочные средства и доставить их медикам.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diy\Desktop\герг лен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179215" y="2893215"/>
            <a:ext cx="6858000" cy="1071570"/>
          </a:xfrm>
          <a:prstGeom prst="rect">
            <a:avLst/>
          </a:prstGeom>
          <a:noFill/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714348" y="500042"/>
            <a:ext cx="721523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Когда положение полка стало безнадежным, командир приказал женщинам и детям сдаться в плен, чтобы спасти их жизни. Петя не согласился. В июле 1941 года защитники крепости пытались прорвать осаду и соединиться с нашими войсками. Но неудачно. Большинство солдат погибло. Петя попал в плен.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Он оказался в лагере для военнопленных в польском городе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Бяла-Подляска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Ему удалось бежать. Но полиция его схватила. Через несколько дней его отправили на принудительные работы в Германию. Из неволи Петю освободили американские войска в 1945 году. Он вернулся на родину.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За мужество и героизм Петр Клыпа был награжден орденом Отечественной войны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степени.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Благодаря книге С.С.Смирнова «Брестская крепость» имя Петра Клыпа стало известно всему Советскому Союзу.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diy\Desktop\герг лен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322123" y="2893215"/>
            <a:ext cx="6858000" cy="1071570"/>
          </a:xfrm>
          <a:prstGeom prst="rect">
            <a:avLst/>
          </a:prstGeom>
          <a:noFill/>
        </p:spPr>
      </p:pic>
      <p:pic>
        <p:nvPicPr>
          <p:cNvPr id="27650" name="Picture 2" descr="C:\Users\Lidiy\Desktop\дети-герои\с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42"/>
            <a:ext cx="4143677" cy="5524278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929190" y="3714752"/>
            <a:ext cx="314327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Саша  Чекалин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(1925-1941)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:\Users\Lidiy\Desktop\звезда геро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571480"/>
            <a:ext cx="1180477" cy="2209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diy\Desktop\герг лен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393561" y="2893215"/>
            <a:ext cx="6858000" cy="107157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785794"/>
            <a:ext cx="657229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оккупации родного села немецко-фашистскими войсками в октябре 1941 года Саша вступил в истребительный партизанский отряд "Передовой", где успел прослужить всего чуть больше месяца.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ноябрю 1941 года партизанский отряд нанес фашистам значительный урон: горели склады, взрывались на минах автомашины, шли под откос вражеские поезда, бесследно исчезали часовые и патрули. Однажды группа партизан, в числе которых был и Саша Чекалин, устроили засаду у дороги на город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Лихвин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(Тульская область). Вдали показалась автомашина. Прошла минута - и взрыв разнес машину на части. За ней прошли и взорвались еще несколько машин. Одна из них, переполненная солдатами, пыталась проскочить. Но граната, брошенная Сашей Чекалиным, уничтожила и ее.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diy\Desktop\герг лен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393561" y="2893215"/>
            <a:ext cx="6858000" cy="107157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428736"/>
            <a:ext cx="77153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начале ноября 1941 года Саша простудился и слег. Комиссар разрешил ему отлежаться у проверенного человека в ближайшей деревне. Но нашелся предатель, который выдал его. Ночью фашисты ворвались в дом, где лежал больной партизан. Чекалин успел схватить приготовленную гранату и бросить ее, но та не взорвалась... Через несколько дней пыток фашисты повесили подростка на центральной площади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Лихвина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более 20 дней не разрешали убирать с виселицы его труп. И только когда город был освобожден от захватчиков, боевые соратники партизана Чекалина похоронили его с воинскими почестями.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Звание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Героя Советского Союза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Александру Чекалину было присвоено в 1942 году.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diy\Desktop\герг лен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393561" y="2893215"/>
            <a:ext cx="6858000" cy="1071570"/>
          </a:xfrm>
          <a:prstGeom prst="rect">
            <a:avLst/>
          </a:prstGeom>
          <a:noFill/>
        </p:spPr>
      </p:pic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785786" y="1571612"/>
            <a:ext cx="70723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Источники информации: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1.http://teachpro.ru/EOR/School%5COBJSupplies11/Html/der11163.htm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2.https://www.pravda.ru/society/fashion/couture/15-10-2012/1131390-war-0/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3.www.old.warmuseum.by/copy_smi_1222/~group=~year=2013~page=2~id=755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4.Комплект наглядных пособий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Великая победа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Издательство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ТЦ Сфера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diy\Desktop\герг лен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179215" y="2893215"/>
            <a:ext cx="6858000" cy="1071570"/>
          </a:xfrm>
          <a:prstGeom prst="rect">
            <a:avLst/>
          </a:prstGeom>
          <a:noFill/>
        </p:spPr>
      </p:pic>
      <p:pic>
        <p:nvPicPr>
          <p:cNvPr id="4" name="Picture 2" descr="C:\Users\Lidiy\Desktop\дети-герои\л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5728"/>
            <a:ext cx="4108637" cy="557214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714876" y="3071810"/>
            <a:ext cx="300036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Лёня  Голиков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(1926-1943)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C:\Users\Lidiy\Desktop\звезда геро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28604"/>
            <a:ext cx="1180477" cy="2209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diy\Desktop\герг лен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179215" y="2893215"/>
            <a:ext cx="6858000" cy="107157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857224" y="1000108"/>
            <a:ext cx="664373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 в деревне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Лукино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 берегу реки Поло, что впадает в легендарное Ильмень-озеро. Когда его родное село захватил враг, мальчик ушел к партизанам.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раз он ходил в разведку, приносил важные сведения в партизанский отряд. И летели под откос вражеские поезда, машины, рушились мосты, горели вражеские склады...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в его жизни бой, который Леня вел один на один с фашистским генералом. Граната, брошенная мальчиком, подбила машину. Из нее выбрался гитлеровец с портфелем в руках и, отстреливаясь, бросился бежать. Леня - за ним. Почти километр преследовал он врага и, наконец, убил его. В портфеле оказались очень важные документы. Штаб партизан немедленно переправил их самолетом в Москву.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diy\Desktop\герг лен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179215" y="2893215"/>
            <a:ext cx="6858000" cy="1071570"/>
          </a:xfrm>
          <a:prstGeom prst="rect">
            <a:avLst/>
          </a:prstGeom>
          <a:noFill/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071538" y="1714488"/>
            <a:ext cx="650085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Немало было еще боев в его недолгой жизни! И ни разу не дрогнул юный герой, сражавшийся плечом к плечу со взрослыми. Он погиб под селом Острая Лука зимой 1943 года, когда особенно лютовал враг, почувствовав, что горит под ногами у него земля, что не будет ему пощады...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апреля 1944 года был опубликован указ Президиума Верховного Совета СССР о присвоении пионеру-партизану Лене Голикову звания 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Героя Советского Союза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diy\Desktop\герг лен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179215" y="2893215"/>
            <a:ext cx="6858000" cy="1071570"/>
          </a:xfrm>
          <a:prstGeom prst="rect">
            <a:avLst/>
          </a:prstGeom>
          <a:noFill/>
        </p:spPr>
      </p:pic>
      <p:pic>
        <p:nvPicPr>
          <p:cNvPr id="7169" name="Picture 1" descr="C:\Users\Lidiy\Desktop\дети-герои\вд.jpg"/>
          <p:cNvPicPr>
            <a:picLocks noChangeAspect="1" noChangeArrowheads="1"/>
          </p:cNvPicPr>
          <p:nvPr/>
        </p:nvPicPr>
        <p:blipFill>
          <a:blip r:embed="rId3" cstate="print"/>
          <a:srcRect l="3907"/>
          <a:stretch>
            <a:fillRect/>
          </a:stretch>
        </p:blipFill>
        <p:spPr bwMode="auto">
          <a:xfrm>
            <a:off x="571472" y="571480"/>
            <a:ext cx="3513889" cy="5627926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643438" y="1857364"/>
            <a:ext cx="32861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Володя  Дубинин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(1927-1942)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diy\Desktop\герг лен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179215" y="2893215"/>
            <a:ext cx="6858000" cy="1071570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85786" y="714356"/>
            <a:ext cx="6715140" cy="50167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Владимир Дубинин оказался незаменимым участником партизанского отряда благодаря своему мужеству и смелости. Немцы, как только они захватили город Керчь, старались уничтожать партизан всеми силами. Фашисты блокировали входы в катакомбы, где прятались партизаны, они замазывали входы цементом и засыпали их гравием.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Маленький и юркий Володя пролезал в узкие щели катакомб и так оказывал неоценимую помощь всему отряду. Он приносил еду и боеприпасы, а также сообщал о количестве немцев в тех или иных местах.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итоге успешных действий партизан немцы несли ощутимые потери, поэтому в декабре 1941 года ими было принято решение о затоплении каменоломен. Именно эта информация практически случайно стала известна Володи Дубинину.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idiy\Desktop\герг лен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179215" y="2893215"/>
            <a:ext cx="6858000" cy="1071570"/>
          </a:xfrm>
          <a:prstGeom prst="rect">
            <a:avLst/>
          </a:prstGeom>
          <a:noFill/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785786" y="1214422"/>
            <a:ext cx="6500858" cy="40934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Юный </a:t>
            </a:r>
            <a:r>
              <a:rPr kumimoji="0" lang="ru-RU" sz="2000" b="1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партизан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пробрался к своим и за несколько часов до начала операции фашистов предупредил о ней товарищей. Однако жить юному герою оставалось только тридцать дней.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январе 1942 года командир отряда попытался наладить связь с другими партизанами. Володя Дубинин вызвался сопровождать его в качестве проводника.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Передвигаться пришлось по минному полю. Именно на этом поле Володя Дубинин вместе с другими бойцами погиб. Похоронили героя в братской могиле в городе Керчь. Посмертно Владимир Дубинин был награжден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орденом Красного Знамени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diy\Desktop\герг лен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179215" y="2893215"/>
            <a:ext cx="6858000" cy="1071570"/>
          </a:xfrm>
          <a:prstGeom prst="rect">
            <a:avLst/>
          </a:prstGeom>
          <a:noFill/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000100" y="428604"/>
            <a:ext cx="6429420" cy="53245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окончания Великой Отечественной войны к герою Владимиру Дубинину пришла настоящая народная слава. Во многих городах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Крымского полуострова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ему были установлены памятники. Памятники появились даже в отдаленных от его подвига местах Советского Союза: городах Калининграде, Рязани, Липецке, Харькове и т. 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Множество пионерских лагерей носили имя Володи Дубинина. В честь юного героя был даже назван небольшой город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Дубинино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Именем мальчика называли школы, дворцы детского творчества, аллеи и парки.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подвиге Володе были написаны книги (наиболее известная среди них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«Улица младшего сына»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Л. Кассиля), снято два художественных фильма, написаны песни. Спустя много десятилетий память о подвиге этого юного героя не умирает!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349</TotalTime>
  <Words>1836</Words>
  <Application>Microsoft Office PowerPoint</Application>
  <PresentationFormat>Экран (4:3)</PresentationFormat>
  <Paragraphs>78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Lidiy</dc:creator>
  <cp:lastModifiedBy>Dell</cp:lastModifiedBy>
  <cp:revision>37</cp:revision>
  <dcterms:created xsi:type="dcterms:W3CDTF">2017-05-02T16:27:00Z</dcterms:created>
  <dcterms:modified xsi:type="dcterms:W3CDTF">2020-04-23T13:09:51Z</dcterms:modified>
</cp:coreProperties>
</file>