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A1EE56D-6D67-4EF9-BE83-A1F55C95181F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B285CAB-720A-4F35-B4E4-8370F8D6A42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gif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2.gif"/><Relationship Id="rId10" Type="http://schemas.openxmlformats.org/officeDocument/2006/relationships/image" Target="../media/image15.gif"/><Relationship Id="rId4" Type="http://schemas.openxmlformats.org/officeDocument/2006/relationships/image" Target="../media/image10.gif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gif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2.gif"/><Relationship Id="rId10" Type="http://schemas.openxmlformats.org/officeDocument/2006/relationships/image" Target="../media/image15.gif"/><Relationship Id="rId4" Type="http://schemas.openxmlformats.org/officeDocument/2006/relationships/image" Target="../media/image10.gif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805" y="5229200"/>
            <a:ext cx="6553200" cy="720080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Фарналь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А.Н.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4705" y="1268761"/>
            <a:ext cx="6629400" cy="2952327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страну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соседей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https://avatars.mds.yandex.net/get-pdb/1720502/685b775e-bcb2-49eb-a8e5-8519defd2dbc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71" y="2744924"/>
            <a:ext cx="236773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8123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22" descr="https://kartinki.info/uploads/posts/2016-06/1464774820_177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3168352" cy="306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www.gifmania.dk/Animerede-Gif-Animerede-Bogstaver/Animerede-Billeder-Bogstaver-Farver/Animationer-Giffer-Violet-Alfabet/Violet-Alfabet-333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20888"/>
            <a:ext cx="2071113" cy="24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4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соседей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8123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Picture 28" descr="https://2.bp.blogspot.com/-7Y8xLhNwkAI/T6uUidXqbPI/AAAAAAAACYw/A3h8pL2Limc/s1600/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204587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0" descr="https://img0.liveinternet.ru/images/attach/c/8/105/155/105155594_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84953"/>
            <a:ext cx="243979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https://img0.liveinternet.ru/images/attach/c/0/44/866/44866560_arg825trans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80442"/>
            <a:ext cx="3518879" cy="31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0b/42/0e/0b420e7da372c3703a2c46527f2b71e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22282"/>
            <a:ext cx="9119748" cy="68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наоборот»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7274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Длинный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Толстый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Далеко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Вверху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Слева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Снаружи –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Легкий –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54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0b/42/0e/0b420e7da372c3703a2c46527f2b71e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22282"/>
            <a:ext cx="9119748" cy="68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наоборот»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 СЕБЯ!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7274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Длинный – короткий;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– маленький;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– низкий;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– узкий;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Толстый – худой;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Далеко – близко;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Вверху – внизу;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Слева – справа;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 – назад;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– много;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Снаружи – внутри;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Легкий – тяжелый.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6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crosoft\Desktop\bb9299a3-c630-4075-b116-5532f28b79de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второй домик математических жителей. Только кто живет в этом доме, я вам не скажу. Я хочу, что бы вы сами их отгадали.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Узнаете?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это геометрические фигуры – большие озорники очень любят играть. И хотят с вами поиграть.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мы сейчас и посмотрим, кто из вас сможет правильно выложить геометрические бусы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Приготовьте свои геометрические фигуры.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egas.bsu.edu.ru/pluginfile.php/906486/course/overviewfiles/%D1%82%D0%B8%D1%82%D1%83%D0%BB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0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«Бусы»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надо выложить такие же «бусы»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11560" y="244935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64462" y="3363751"/>
            <a:ext cx="914400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2143144" y="4160319"/>
            <a:ext cx="1060704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5057176"/>
            <a:ext cx="216024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5697832" y="4161063"/>
            <a:ext cx="1060704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23566" y="3344917"/>
            <a:ext cx="914400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437966" y="244935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4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что похожа геометрическая фигура?»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079016" y="3140968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s://i.gifer.com/5UK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5" y="908720"/>
            <a:ext cx="2771800" cy="27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vamotkrytka.ru/_ph/143/2/99851166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66" y="1574540"/>
            <a:ext cx="192021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m.gifmania.ru/Animated-Gifs-Predmety/Animations-Toys/Images-Myachi/Myachi-5473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066897"/>
            <a:ext cx="1853084" cy="159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.gifer.com/V5VQ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43" y="4710902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allavatars.ru/component/joomgallery/image.raw?view=image&amp;type=img&amp;id=338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71" y="4509120"/>
            <a:ext cx="1368152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i.gifer.com/Smu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52" y="1196752"/>
            <a:ext cx="1762125" cy="1657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4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s01.vseosvita.ua/010069t7-6786/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t="-1379" r="11266" b="1379"/>
          <a:stretch/>
        </p:blipFill>
        <p:spPr bwMode="auto">
          <a:xfrm>
            <a:off x="0" y="1052736"/>
            <a:ext cx="913349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что похожа геометрическая фигура?»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https://images.by.prom.st/68936138_w640_h640_znak-dorozhnyj-svetodiodny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024532" cy="19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avatars.mds.yandex.net/get-pdb/2796012/d46d74d6-af93-472e-a1d2-b26a9bcec8cd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05770"/>
            <a:ext cx="1888918" cy="19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avatars.mds.yandex.net/get-pdb/1927111/fd93c437-f0e5-424d-a2c5-0b5fbac3ff8e/ori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0578"/>
            <a:ext cx="225425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ucangifts.ru/data/image/catalog/items/min/625-625-8010.06-1-psd-1000x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89162"/>
            <a:ext cx="2108190" cy="210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3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s03.infourok.ru/uploads/ex/0a2f/0005886e-e7d4fb99/hello_html_m734347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" y="493593"/>
            <a:ext cx="9038537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что похожа геометрическая фигура?»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6" name="Picture 6" descr="https://static.wixstatic.com/media/2b391d_3fa7cc83973a4942ab2c7e4e26e10d1f~mv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2133083" cy="24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kartinki-vernisazh.ru/_ph/74/2/93157274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20688"/>
            <a:ext cx="178481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www.gifki.org/data/media/1002/lodka-i-sudno-animatsionnaya-kartinka-014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7" y="4149080"/>
            <a:ext cx="1981191" cy="23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www.picgifs.com/graphics/c/christmas-bells/graphics-christmas-bells-81202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43" y="4293096"/>
            <a:ext cx="154941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2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s://i.pinimg.com/236x/5a/dc/13/5adc135bb76d632abe761f0d4f10db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" y="481207"/>
            <a:ext cx="9073843" cy="63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что похожа геометрическая фигура?»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ne-proza.ru/data/imagegallery/293cd7a3-42c6-985f-2397-670ec4ecb565/58d21008-e75e-8962-746f-6fbd6ed3ea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ne-proza.ru/data/imagegallery/293cd7a3-42c6-985f-2397-670ec4ecb565/58d21008-e75e-8962-746f-6fbd6ed3ea4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2" name="Picture 8" descr="https://kak2z.ru/my_img/img/2019/05/22/5b57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5" y="1642746"/>
            <a:ext cx="2724844" cy="2043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i.gifer.com/UOYz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96752"/>
            <a:ext cx="1728192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s018.radikal.ru/i512/1209/2e/afb2042b3ed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27" y="4005064"/>
            <a:ext cx="1600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 descr="https://img.cdn.schooljotter2.com/sampled/8650489/900/0/nocrop/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80" name="Picture 16" descr="https://i.gifer.com/DK7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35" y="4437112"/>
            <a:ext cx="230678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знания, представления, умения, которые дети получили в течение учебного года.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0073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числа от 1 до 10. Совершенствовать умения получать равенство из неравенства и неравенство из равенства. обобщение  имеющихся у детей знаний. Выявить полученные знания, представления, умения, которые дети получили в течение учебного года. Совершенствовать умение находить место числа в ряду, считать до 10 и обратно; решать задачи на сложение и вычитание; знания о геометрических фигурах и форме предметов; умение анализировать объекты и вычленять из представленного ряда лишний по характерному признаку;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мыслительные операции, внимание, умение ориентироваться в пространстве, сравнивать предметы по величине; любознательность, взаимопомощь, навыки самооценки. Развивать   внимание   и   память.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детях стремление учиться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Қостілділік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Билингвальный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компонент: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шеңбер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круг,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артық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больше, кем - меньше,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равно,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жеіл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легкий,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ауыр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тяжелый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2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g.labirint.ru/rcimg/f2866e56b78680843c3291c5a921aee6/1920x1080/comments_pic/1019/02labj7ga1273672436.gif?12736724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72"/>
            <a:ext cx="9144000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что похожа геометрическая фигура?»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2" name="Picture 4" descr="https://m.gifmania.ru/Animated-Gifs-Predmety/Animations-Toys/Images-Balloons/Balloons-8482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5" y="1268760"/>
            <a:ext cx="1419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teamuserimages-a.akamaihd.net/ugc/766108833384744885/922A835B05797464F3D2BCB6F4D7DE78C210764C/?imw=512&amp;amp;imh=519&amp;amp;ima=fit&amp;amp;impolicy=Letterbox&amp;amp;imcolor=%23000000&amp;amp;letterbox=tru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61098"/>
            <a:ext cx="2016224" cy="20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02.yapfiles.ru/files/1923240/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i.gifer.com/MR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14216"/>
            <a:ext cx="1728192" cy="251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6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что похожа геометрическая фигура?»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трапеция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cdn-nus-1.pinme.ru/tumb/600/photo/6b/09/6b09856a6f0fe8dd3b47d40ffd89d8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2896"/>
            <a:ext cx="40767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img1.liveinternet.ru/images/attach/c/11/115/44/115044891_111115596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1584176" cy="172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gifki.org/data/media/1002/lodka-i-sudno-animatsionnaya-kartinka-012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919" y="1655123"/>
            <a:ext cx="1757111" cy="17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animashki.kak2z.org/pic/2/cveta-78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5" y="3869258"/>
            <a:ext cx="1449967" cy="201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zooclub.ru/attach/fotogal/anima/20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919" y="39808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34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856984" cy="604867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фигуры-непоседы,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 в прятки поиграть.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давайте их, ребята,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глазками искать.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глазками искать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ним поближе подбегать.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глянем все налево.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там? Это же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dirty="0"/>
          </a:p>
        </p:txBody>
      </p:sp>
      <p:pic>
        <p:nvPicPr>
          <p:cNvPr id="14338" name="Picture 2" descr="https://i.gifer.com/Hac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2220093" cy="16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14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373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уйти тебе проказник,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пытливых глаз ребят.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четырех углах квадрат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Шагает, прямо как солдат.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(Дети шагают на месте)</a:t>
            </a:r>
          </a:p>
          <a:p>
            <a:endParaRPr lang="ru-RU" dirty="0"/>
          </a:p>
        </p:txBody>
      </p:sp>
      <p:pic>
        <p:nvPicPr>
          <p:cNvPr id="4" name="Picture 2" descr="https://i.gifer.com/Hac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2220093" cy="16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clip.cookdiary.net/sites/default/files/wallpaper/soldiers-clipart/137731/soldiers-clipart-animation-137731-11195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11" y="2483514"/>
            <a:ext cx="5832648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вправо посмотрите,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Узнаете? Это –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 fontScale="62500" lnSpcReduction="20000"/>
          </a:bodyPr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ru-RU" sz="4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тебя мы отыскали.</a:t>
            </a:r>
          </a:p>
          <a:p>
            <a:pPr marL="114300" indent="0" algn="ctr">
              <a:buNone/>
            </a:pPr>
            <a:r>
              <a:rPr lang="ru-RU" sz="4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встречай, любимый друг.</a:t>
            </a:r>
          </a:p>
          <a:p>
            <a:pPr marL="114300" indent="0" algn="ctr">
              <a:buNone/>
            </a:pPr>
            <a:r>
              <a:rPr lang="ru-RU" sz="4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себя мы повернемся</a:t>
            </a:r>
          </a:p>
          <a:p>
            <a:pPr marL="114300" indent="0" algn="ctr">
              <a:buNone/>
            </a:pPr>
            <a:r>
              <a:rPr lang="ru-RU" sz="4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место вмиг вернемся.</a:t>
            </a:r>
          </a:p>
          <a:p>
            <a:pPr marL="114300" indent="0" algn="ctr">
              <a:buNone/>
            </a:pPr>
            <a:r>
              <a:rPr lang="ru-RU" sz="4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(Дети кружатся на месте)</a:t>
            </a:r>
          </a:p>
          <a:p>
            <a:pPr marL="114300" indent="0" algn="ctr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6388" name="Picture 4" descr="https://i.pinimg.com/originals/62/14/31/62143198a6674085d894c7af6d862d8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andrey-eltsov.ru/wp-content/uploads/2018/12/girl-5208sdertfv5f-g-animacija-devochka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4766" y="4797152"/>
            <a:ext cx="1375367" cy="202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988840"/>
            <a:ext cx="8466352" cy="14401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 высоко забрался,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Чуть до крыши не достал?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странная фигура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89040"/>
            <a:ext cx="8229600" cy="2337123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Прыгай, руки поднимай,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овала доставай!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(Дети прыгают с поднятыми вверх руками)</a:t>
            </a:r>
          </a:p>
          <a:p>
            <a:endParaRPr lang="ru-RU" dirty="0"/>
          </a:p>
        </p:txBody>
      </p:sp>
      <p:pic>
        <p:nvPicPr>
          <p:cNvPr id="17410" name="Picture 2" descr="https://www.mvs-in-motion.com/wp-content/uploads/2017/12/05-040103-Mambo-Balance-Trainer-60-cm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1002"/>
            <a:ext cx="2592288" cy="14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i.pinimg.com/originals/32/27/4e/32274eef82c03359efd97c156a642a0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7032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2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Вниз глазами поведем,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 там найдем.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корточки присядем.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фигуры знаем!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(Дети приседают)</a:t>
            </a:r>
          </a:p>
          <a:p>
            <a:endParaRPr lang="ru-RU" dirty="0"/>
          </a:p>
        </p:txBody>
      </p:sp>
      <p:pic>
        <p:nvPicPr>
          <p:cNvPr id="18434" name="Picture 2" descr="https://i.gifer.com/QZJ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82419"/>
            <a:ext cx="3816424" cy="277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yspeh4life.ru/wp-content/uploads/2016/09/1.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8092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0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eduportal44.ru/Kostroma_EDU/detsad_43/DocLib1/knigi-18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1376"/>
            <a:ext cx="864096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50846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третий домик.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домике живут Логические задачки. Самые любимые, самые озорные. Их задания самые сложные. Они сейчас вас попробуют вас запутать, будьте особенно внимательны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5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.pinimg.com/736x/5f/b6/8b/5fb68b43e23db446ce8ad2689d330e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" y="0"/>
            <a:ext cx="9111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рест 3"/>
          <p:cNvSpPr/>
          <p:nvPr/>
        </p:nvSpPr>
        <p:spPr>
          <a:xfrm>
            <a:off x="2987824" y="2251720"/>
            <a:ext cx="1440160" cy="1321296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рест 4"/>
          <p:cNvSpPr/>
          <p:nvPr/>
        </p:nvSpPr>
        <p:spPr>
          <a:xfrm>
            <a:off x="5006173" y="692696"/>
            <a:ext cx="1512168" cy="1487016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рест 5"/>
          <p:cNvSpPr/>
          <p:nvPr/>
        </p:nvSpPr>
        <p:spPr>
          <a:xfrm>
            <a:off x="899592" y="5301208"/>
            <a:ext cx="1305748" cy="1296144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рест 6"/>
          <p:cNvSpPr/>
          <p:nvPr/>
        </p:nvSpPr>
        <p:spPr>
          <a:xfrm>
            <a:off x="7236296" y="3907904"/>
            <a:ext cx="1080120" cy="1033264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«Задачки в стихах»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042792" cy="4373563"/>
          </a:xfrm>
        </p:spPr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гусенка и двое утят</a:t>
            </a:r>
          </a:p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озере плавают, громко кричат.</a:t>
            </a:r>
          </a:p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ну, посчитай поскорей,</a:t>
            </a:r>
          </a:p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всего в воде малышей?</a:t>
            </a:r>
          </a:p>
          <a:p>
            <a:endParaRPr lang="ru-RU" dirty="0"/>
          </a:p>
        </p:txBody>
      </p:sp>
      <p:pic>
        <p:nvPicPr>
          <p:cNvPr id="21506" name="Picture 2" descr="https://avatars.mds.yandex.net/get-pdb/2771393/b9150194-86cd-4037-8567-c26ff771ff04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272930" cy="19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searchfoto.ru/img/xyygpKbDS1y8pTjXWy83VS8rMS9fLSy3RL8mwz0yx9fcM0At2LA4tDTM1yPPMSDYO9kqND_QvL0z3SPQOVkvMLbAutzUyNgCzMmwNzSGsomJbQzCjIDnHNgUMwNx8W1OIMNBoQz1D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77323"/>
            <a:ext cx="1723922" cy="239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https://kartinki.info/uploads/posts/2016-06/1464774820_17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59266"/>
            <a:ext cx="3168352" cy="306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30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Уважаемые родители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Объясните, пожалуйста, ребёнку задания, сфотографируйте его в процессе их выполнения  и поделитесь этой информацией с воспитателем. 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Подготовьте геометрические фигуры: 2 круга, 2 квадрата, 2 треугольника, 1 прямоугольник</a:t>
            </a:r>
            <a:endParaRPr lang="ru-RU" dirty="0" smtClean="0"/>
          </a:p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Спасибо за помощь!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48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«Задачки в стихах»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114800" cy="4373563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Десять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веселых поросят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корытца в ряд стоят.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ушли в кровать ложиться –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свинок у корытца?</a:t>
            </a:r>
          </a:p>
          <a:p>
            <a:endParaRPr lang="ru-RU" dirty="0"/>
          </a:p>
        </p:txBody>
      </p:sp>
      <p:pic>
        <p:nvPicPr>
          <p:cNvPr id="22530" name="Picture 2" descr="https://www.gifki.org/data/media/293/svinya-animatsionnaya-kartinka-01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566919"/>
            <a:ext cx="6571357" cy="89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https://img0.liveinternet.ru/images/attach/c/0/44/866/44866560_arg825trans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317173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www.beesona.ru/upload/344/353edc5447a76125b8fb733a3348ef13233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285750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«Задачки в стихах»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3970784" cy="4373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неба звездочка упала,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детям забежала.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кричат вослед за ней: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забудь своих друзей!»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ярких звезд пропало,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неба звездного упало?</a:t>
            </a: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https://avatars.mds.yandex.net/get-pdb/1613226/a5c20294-a361-4bea-bc69-2dcca7021553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80928"/>
            <a:ext cx="5228792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justclickit.ru/flash/alfa/alfa%20(6965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60155"/>
            <a:ext cx="2711805" cy="23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2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«Задачки в стихах»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186808" cy="4373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цветочков у Наташи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еще два дал ей Саша.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тут сможет посчитать,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будет два и пять?</a:t>
            </a: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i.imgyukle.com/2020/02/08/nSowaG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.imgyukle.com/2020/02/08/nSowaG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1" name="Picture 5" descr="C:\Users\Microsoft\Desktop\nSowa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8599"/>
            <a:ext cx="4182091" cy="27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https://i.pinimg.com/originals/e3/e9/f5/e3e9f51dda663f3ddc886b0750f6915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45" y="1268760"/>
            <a:ext cx="1709127" cy="219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https://www.gifmania.dk/Animerede-Gif-Animerede-Bogstaver/Animerede-Billeder-Bogstaver-Farver/Animationer-Giffer-Violet-Alfabet/Violet-Alfabet-333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79" y="1407932"/>
            <a:ext cx="2071113" cy="24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нам пора возвращаться в детский сад. Вернуться назад можно только пройдя лабиринт.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s://i.pinimg.com/736x/b5/05/df/b505df65c217316b4eb44628957b4d8c--maze-b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1146"/>
            <a:ext cx="4588793" cy="52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0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ds05.infourok.ru/uploads/ex/0005/000a8754-0f86a14c/img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b="8277"/>
          <a:stretch/>
        </p:blipFill>
        <p:spPr bwMode="auto">
          <a:xfrm>
            <a:off x="0" y="-22657"/>
            <a:ext cx="9144000" cy="68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16372"/>
          </a:xfrm>
        </p:spPr>
        <p:txBody>
          <a:bodyPr/>
          <a:lstStyle/>
          <a:p>
            <a:r>
              <a:rPr lang="ru-RU" dirty="0" smtClean="0"/>
              <a:t>Отправляемся в детский сад</a:t>
            </a:r>
            <a:endParaRPr lang="ru-RU" dirty="0"/>
          </a:p>
        </p:txBody>
      </p:sp>
      <p:pic>
        <p:nvPicPr>
          <p:cNvPr id="4" name="Detskie_pesni_-_matematika_(iPleer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66124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1370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avatars.mds.yandex.net/get-zen_doc/96780/pub_5d2ac13a43863f00ad3009d1_5d2b4c81c0dcf200ae4e4d72/scale_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879"/>
            <a:ext cx="9144000" cy="688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7964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с вами совершили увлекательное путешествие в Королевство Математики. Вам понравилось путешествие?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1931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6628" name="Picture 4" descr="https://thumbs.gfycat.com/AgileTartBlackmamba-size_restrict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633670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7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Здравствуйте, дорогие дети!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Сегодня я вас приглашаю </a:t>
            </a:r>
            <a:r>
              <a:rPr lang="ru-RU" dirty="0"/>
              <a:t>в увлекательное путешествие в королевство </a:t>
            </a:r>
            <a:r>
              <a:rPr lang="ru-RU" dirty="0" smtClean="0"/>
              <a:t>Математики.</a:t>
            </a:r>
          </a:p>
          <a:p>
            <a:r>
              <a:rPr lang="ru-RU" dirty="0" smtClean="0"/>
              <a:t>А отправимся мы туда на ковре самолете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https://avatars.mds.yandex.net/get-pdb/1720502/685b775e-bcb2-49eb-a8e5-8519defd2dbc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58600"/>
            <a:ext cx="2205488" cy="140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du54.ru/sites/default/files/userfiles/image/eyes_5_h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1568144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h5.ggpht.com/_BJo2sJZzI3g/SqwaEfozKFI/AAAAAAAAInk/mDXgdSnuLbU/s400/tapetemagico.p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79" y="3456472"/>
            <a:ext cx="5184576" cy="31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72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ds05.infourok.ru/uploads/ex/0005/000a8754-0f86a14c/img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b="8277"/>
          <a:stretch/>
        </p:blipFill>
        <p:spPr bwMode="auto">
          <a:xfrm>
            <a:off x="0" y="-22657"/>
            <a:ext cx="9144000" cy="68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16372"/>
          </a:xfrm>
        </p:spPr>
        <p:txBody>
          <a:bodyPr/>
          <a:lstStyle/>
          <a:p>
            <a:r>
              <a:rPr lang="ru-RU" dirty="0" smtClean="0"/>
              <a:t>Отправляемся в путь!</a:t>
            </a:r>
            <a:endParaRPr lang="ru-RU" dirty="0"/>
          </a:p>
        </p:txBody>
      </p:sp>
      <p:pic>
        <p:nvPicPr>
          <p:cNvPr id="4" name="Detskie_pesni_-_matematika_(iPleer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66124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8361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937659/8bc6c9c7-facb-4069-937e-e03b75aeb865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9" y="0"/>
            <a:ext cx="9154269" cy="68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попали с вами в королевство математики. </a:t>
            </a:r>
            <a: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живет в этом королевстве? </a:t>
            </a:r>
            <a: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знакомиться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7c5/0009a4b4-cca8f2db/hello_html_m9ec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1" y="-1"/>
            <a:ext cx="9126579" cy="67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29243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первый домик жителей математического королевства.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доме живут Цифры. Они так долго готовились к встрече с вами, что совсем перепутали свои места в числовом ряду.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ребята найти своё место.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19770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http://i53.fastpic.ru/big/2013/0329/23/3bd8d9e088b1e9a95c805ad740bd582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" y="5013176"/>
            <a:ext cx="197167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abulle78.m.a.pic.centerblog.net/qnd6aax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15165"/>
            <a:ext cx="135299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pdb/1720502/685b775e-bcb2-49eb-a8e5-8519defd2dbc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54" y="5589240"/>
            <a:ext cx="11334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s://i.imgyukle.com/2020/02/17/nXOseI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s://i.imgyukle.com/2020/02/17/nXOseI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https://www.hayalmat.com/wp-content/uploads/2019/04/say%C4%B1lar-alt%C4%B1n-sar%C4%B1s%C4%B1-gif-4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://justclickit.ru/flash/alfa/alfa%20(6965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898384"/>
            <a:ext cx="1291361" cy="109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avatars.mds.yandex.net/get-pdb/2390681/c11b811b-7b67-461c-959f-b5ec498f1656/ori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629329"/>
            <a:ext cx="113347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kartinki.info/uploads/posts/2016-06/1464774820_177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17681"/>
            <a:ext cx="1476430" cy="14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www.gifmania.dk/Animerede-Gif-Animerede-Bogstaver/Animerede-Billeder-Bogstaver-Farver/Animationer-Giffer-Violet-Alfabet/Violet-Alfabet-3335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57" y="4289642"/>
            <a:ext cx="1082997" cy="12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img0.liveinternet.ru/images/attach/c/0/44/866/44866560_arg825transy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239460"/>
            <a:ext cx="1082564" cy="9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2.bp.blogspot.com/-7Y8xLhNwkAI/T6uUidXqbPI/AAAAAAAACYw/A3h8pL2Limc/s1600/9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638" y="4365104"/>
            <a:ext cx="1152895" cy="18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mg0.liveinternet.ru/images/attach/c/8/105/155/105155594_10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544072"/>
            <a:ext cx="1391556" cy="147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7c5/0009a4b4-cca8f2db/hello_html_m9ec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1" y="-1"/>
            <a:ext cx="9126579" cy="67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50034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посчитаем от 1 до 10 и обратно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19770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http://i53.fastpic.ru/big/2013/0329/23/3bd8d9e088b1e9a95c805ad740bd582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" y="5013176"/>
            <a:ext cx="197167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abulle78.m.a.pic.centerblog.net/qnd6aax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46" y="5718720"/>
            <a:ext cx="135299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pdb/1720502/685b775e-bcb2-49eb-a8e5-8519defd2dbc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80" y="5075089"/>
            <a:ext cx="11334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s://i.imgyukle.com/2020/02/17/nXOseI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s://i.imgyukle.com/2020/02/17/nXOseI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https://www.hayalmat.com/wp-content/uploads/2019/04/say%C4%B1lar-alt%C4%B1n-sar%C4%B1s%C4%B1-gif-4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://justclickit.ru/flash/alfa/alfa%20(6965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47" y="5494794"/>
            <a:ext cx="1291361" cy="109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avatars.mds.yandex.net/get-pdb/2390681/c11b811b-7b67-461c-959f-b5ec498f1656/ori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352007"/>
            <a:ext cx="113347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kartinki.info/uploads/posts/2016-06/1464774820_177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87" y="5169268"/>
            <a:ext cx="1476430" cy="14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www.gifmania.dk/Animerede-Gif-Animerede-Bogstaver/Animerede-Billeder-Bogstaver-Farver/Animationer-Giffer-Violet-Alfabet/Violet-Alfabet-3335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38" y="5075089"/>
            <a:ext cx="730218" cy="8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img0.liveinternet.ru/images/attach/c/0/44/866/44866560_arg825transy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82" y="5409617"/>
            <a:ext cx="1082564" cy="9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2.bp.blogspot.com/-7Y8xLhNwkAI/T6uUidXqbPI/AAAAAAAACYw/A3h8pL2Limc/s1600/9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89" y="4761590"/>
            <a:ext cx="748114" cy="121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mg0.liveinternet.ru/images/attach/c/8/105/155/105155594_10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23636"/>
            <a:ext cx="875747" cy="93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3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соседей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6" descr="http://justclickit.ru/flash/alfa/alfa%20(6965)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355804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s://avatars.mds.yandex.net/get-pdb/2390681/c11b811b-7b67-461c-959f-b5ec498f1656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72408"/>
            <a:ext cx="267083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avatars.mds.yandex.net/get-pdb/1720502/685b775e-bcb2-49eb-a8e5-8519defd2dbc/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80420"/>
            <a:ext cx="236773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4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161</TotalTime>
  <Words>753</Words>
  <Application>Microsoft Office PowerPoint</Application>
  <PresentationFormat>Экран (4:3)</PresentationFormat>
  <Paragraphs>121</Paragraphs>
  <Slides>35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Аптека</vt:lpstr>
      <vt:lpstr>Область: Познание Раздел: формирование элементарных математических представлений   Тема: «Путешествие в страну математики»</vt:lpstr>
      <vt:lpstr>Цель:    Выявить полученные знания, представления, умения, которые дети получили в течение учебного года. </vt:lpstr>
      <vt:lpstr>Уважаемые родители </vt:lpstr>
      <vt:lpstr>Здравствуйте, дорогие дети!</vt:lpstr>
      <vt:lpstr>Отправляемся в путь!</vt:lpstr>
      <vt:lpstr>Мы попали с вами в королевство математики.  Но кто живет в этом королевстве?  Давайте знакомиться.</vt:lpstr>
      <vt:lpstr>Вот первый домик жителей математического королевства.  В этом доме живут Цифры. Они так долго готовились к встрече с вами, что совсем перепутали свои места в числовом ряду.  Помогите им ребята найти своё место.</vt:lpstr>
      <vt:lpstr>Давайте посчитаем от 1 до 10 и обратно</vt:lpstr>
      <vt:lpstr>Назови соседей</vt:lpstr>
      <vt:lpstr>Назови соседей</vt:lpstr>
      <vt:lpstr>Назови соседей</vt:lpstr>
      <vt:lpstr>«Скажи наоборот» </vt:lpstr>
      <vt:lpstr>«Скажи наоборот»  ПРОВЕРЯЕМ СЕБЯ!</vt:lpstr>
      <vt:lpstr>Вот второй домик математических жителей. Только кто живет в этом доме, я вам не скажу. Я хочу, что бы вы сами их отгадали. </vt:lpstr>
      <vt:lpstr>дидактическая игра «Бусы» </vt:lpstr>
      <vt:lpstr>«На что похожа геометрическая фигура?» круг</vt:lpstr>
      <vt:lpstr>«На что похожа геометрическая фигура?» квадрат</vt:lpstr>
      <vt:lpstr>«На что похожа геометрическая фигура?» треугольник</vt:lpstr>
      <vt:lpstr>«На что похожа геометрическая фигура?» прямоугольник</vt:lpstr>
      <vt:lpstr>«На что похожа геометрическая фигура?» овал</vt:lpstr>
      <vt:lpstr>«На что похожа геометрическая фигура?» трапеция</vt:lpstr>
      <vt:lpstr>Презентация PowerPoint</vt:lpstr>
      <vt:lpstr>Презентация PowerPoint</vt:lpstr>
      <vt:lpstr>Теперь вправо посмотрите, Узнаете? Это –  </vt:lpstr>
      <vt:lpstr>Кто так высоко забрался, Чуть до крыши не достал? Эта странная фигура Называется –… </vt:lpstr>
      <vt:lpstr>Презентация PowerPoint</vt:lpstr>
      <vt:lpstr>Вот третий домик.  В этом домике живут Логические задачки. Самые любимые, самые озорные. Их задания самые сложные. Они сейчас вас попробуют вас запутать, будьте особенно внимательны</vt:lpstr>
      <vt:lpstr>Презентация PowerPoint</vt:lpstr>
      <vt:lpstr>«Задачки в стихах»</vt:lpstr>
      <vt:lpstr>«Задачки в стихах»</vt:lpstr>
      <vt:lpstr>«Задачки в стихах»</vt:lpstr>
      <vt:lpstr>«Задачки в стихах»</vt:lpstr>
      <vt:lpstr>А нам пора возвращаться в детский сад. Вернуться назад можно только пройдя лабиринт.</vt:lpstr>
      <vt:lpstr>Отправляемся в детский сад</vt:lpstr>
      <vt:lpstr>Сегодня мы с вами совершили увлекательное путешествие в Королевство Математики. Вам понравилось путешествие?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49</cp:revision>
  <dcterms:created xsi:type="dcterms:W3CDTF">2020-05-21T15:08:18Z</dcterms:created>
  <dcterms:modified xsi:type="dcterms:W3CDTF">2020-05-22T07:11:11Z</dcterms:modified>
</cp:coreProperties>
</file>