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0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76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68C1364-47D3-454D-B4AF-E10128032702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E38CE20-3655-4DCB-BC71-51BC0E8954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229600" cy="27363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Область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: </a:t>
            </a:r>
            <a:r>
              <a:rPr lang="kk-KZ" sz="2800" dirty="0" smtClean="0">
                <a:solidFill>
                  <a:srgbClr val="002060"/>
                </a:solidFill>
                <a:latin typeface="+mn-lt"/>
              </a:rPr>
              <a:t>познание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r>
              <a:rPr lang="ru-RU" sz="2800" dirty="0">
                <a:solidFill>
                  <a:srgbClr val="002060"/>
                </a:solidFill>
                <a:latin typeface="+mn-lt"/>
              </a:rPr>
              <a:t>Раздел: 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Формирование элементарных математических представлений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r>
              <a:rPr lang="ru-RU" sz="2800" dirty="0">
                <a:solidFill>
                  <a:srgbClr val="002060"/>
                </a:solidFill>
                <a:latin typeface="+mn-lt"/>
              </a:rPr>
              <a:t>Тема: 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Ориентировка в 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пространстве»</a:t>
            </a: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869160"/>
            <a:ext cx="6400800" cy="1584176"/>
          </a:xfrm>
        </p:spPr>
        <p:txBody>
          <a:bodyPr/>
          <a:lstStyle/>
          <a:p>
            <a:r>
              <a:rPr lang="ru-RU" sz="1800" dirty="0"/>
              <a:t>ГККП «Детский сад № 13 «Кораблик» г. Темиртау Воспитатель: </a:t>
            </a:r>
            <a:r>
              <a:rPr lang="ru-RU" sz="1800" dirty="0" err="1"/>
              <a:t>Фарналь</a:t>
            </a:r>
            <a:r>
              <a:rPr lang="ru-RU" sz="1800" dirty="0"/>
              <a:t> А.Н.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66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90608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979712" y="188640"/>
            <a:ext cx="4068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2800" dirty="0">
                <a:latin typeface="Comic Sans MS" pitchFamily="66" charset="0"/>
              </a:rPr>
              <a:t>А там живет Баба Яга. </a:t>
            </a:r>
          </a:p>
        </p:txBody>
      </p:sp>
    </p:spTree>
    <p:extLst>
      <p:ext uri="{BB962C8B-B14F-4D97-AF65-F5344CB8AC3E}">
        <p14:creationId xmlns:p14="http://schemas.microsoft.com/office/powerpoint/2010/main" xmlns="" val="188790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6481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ван царевич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15802"/>
            <a:ext cx="4682062" cy="654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915816" y="47667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99792" y="3645024"/>
            <a:ext cx="3456384" cy="266429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Рассказал Иван Царевич про свою беду. Баба Яга обещала помочь, если Иван Царевич правильно ответит на ее вопросы.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 вы готовы помочь Ивану Царевичу?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7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3568" y="476672"/>
            <a:ext cx="4824536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Какой сегодня день недели?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3891" y="1435712"/>
            <a:ext cx="4824536" cy="48111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Какой  день недели был вчера?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2204863"/>
            <a:ext cx="4824536" cy="42119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Какой день недели  будет завтра?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7859" y="2992306"/>
            <a:ext cx="4810326" cy="4201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Какие времена года вы знаете?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314096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91397" y="3854572"/>
            <a:ext cx="4824536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Какое время года наступило?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6053" y="65684"/>
            <a:ext cx="760395" cy="8219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004" y="922040"/>
            <a:ext cx="816180" cy="88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0623" y="3412454"/>
            <a:ext cx="8175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9362" y="2626063"/>
            <a:ext cx="8175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0580" y="1793182"/>
            <a:ext cx="8175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52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+mn-lt"/>
              </a:rPr>
              <a:t>Ребята помогите Ивану Царевичу рассказ по картинке на тему «Весна»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70916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Наступила весна.</a:t>
            </a:r>
          </a:p>
          <a:p>
            <a:r>
              <a:rPr lang="ru-RU" dirty="0" smtClean="0"/>
              <a:t>Солнце ярко светит, стало тепло.</a:t>
            </a:r>
          </a:p>
          <a:p>
            <a:r>
              <a:rPr lang="ru-RU" dirty="0" smtClean="0"/>
              <a:t>Растаял снег.</a:t>
            </a:r>
          </a:p>
          <a:p>
            <a:r>
              <a:rPr lang="ru-RU" dirty="0" smtClean="0"/>
              <a:t>Люди оделись в весеннюю одежду.</a:t>
            </a:r>
          </a:p>
          <a:p>
            <a:r>
              <a:rPr lang="ru-RU" dirty="0" smtClean="0"/>
              <a:t>Кругом журчат ручьи.</a:t>
            </a:r>
          </a:p>
          <a:p>
            <a:r>
              <a:rPr lang="ru-RU" dirty="0" smtClean="0"/>
              <a:t>Зазеленела травка. На деревьях набухли почки, появляются первые листочки. С теплых краёв возвращаются птицы.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2" y="2204864"/>
            <a:ext cx="417382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1364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7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51519" y="188640"/>
            <a:ext cx="835292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DeflateBottom">
              <a:avLst/>
            </a:prstTxWarp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rgbClr val="002060"/>
                </a:solidFill>
                <a:latin typeface="Comic Sans MS" pitchFamily="66" charset="0"/>
              </a:rPr>
              <a:t>Баба Яга дала клубочек и отправила Царевича к своей сестре Кикиморе.  У неё находится карта. Клубочек покатился, и Царевич пошел за клубком. </a:t>
            </a:r>
          </a:p>
        </p:txBody>
      </p:sp>
    </p:spTree>
    <p:extLst>
      <p:ext uri="{BB962C8B-B14F-4D97-AF65-F5344CB8AC3E}">
        <p14:creationId xmlns:p14="http://schemas.microsoft.com/office/powerpoint/2010/main" xmlns="" val="144622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a2784ed32ff2d4406f0902bd575ed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84102763_4524271_136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64704"/>
            <a:ext cx="2625080" cy="4009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23528" y="5445224"/>
            <a:ext cx="849694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Plain">
              <a:avLst/>
            </a:prstTxWarp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Прикатился клубок к болоту. И вдруг перед царевичем показалась Кикимора. </a:t>
            </a:r>
          </a:p>
        </p:txBody>
      </p:sp>
    </p:spTree>
    <p:extLst>
      <p:ext uri="{BB962C8B-B14F-4D97-AF65-F5344CB8AC3E}">
        <p14:creationId xmlns:p14="http://schemas.microsoft.com/office/powerpoint/2010/main" xmlns="" val="77524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40_33453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12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475657" y="1628801"/>
            <a:ext cx="6148312" cy="323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Plain">
              <a:avLst/>
            </a:prstTxWarp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Она выслушала Царевича и решила помочь. Но для </a:t>
            </a:r>
            <a:r>
              <a:rPr lang="ru-RU" altLang="ru-RU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того, </a:t>
            </a:r>
            <a:r>
              <a:rPr lang="ru-RU" altLang="ru-RU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чтобы получить карту, надо выполнить задание. </a:t>
            </a:r>
          </a:p>
        </p:txBody>
      </p:sp>
    </p:spTree>
    <p:extLst>
      <p:ext uri="{BB962C8B-B14F-4D97-AF65-F5344CB8AC3E}">
        <p14:creationId xmlns:p14="http://schemas.microsoft.com/office/powerpoint/2010/main" xmlns="" val="166338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+mn-lt"/>
              </a:rPr>
              <a:t>Приготовьте геометрические фигуры.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384416"/>
          </a:xfrm>
        </p:spPr>
        <p:txBody>
          <a:bodyPr/>
          <a:lstStyle/>
          <a:p>
            <a:r>
              <a:rPr lang="ru-RU" dirty="0"/>
              <a:t>Давайте назовем их (круг, квадрат, треугольник, прямоугольник, овал) </a:t>
            </a:r>
            <a:r>
              <a:rPr lang="ru-RU" dirty="0" smtClean="0"/>
              <a:t>.</a:t>
            </a:r>
          </a:p>
          <a:p>
            <a:r>
              <a:rPr lang="ru-RU" dirty="0"/>
              <a:t>Приготовьтесь слушать задание и правильно располагать геометрические фигуры на листе бумаги</a:t>
            </a:r>
          </a:p>
        </p:txBody>
      </p:sp>
      <p:sp>
        <p:nvSpPr>
          <p:cNvPr id="4" name="Овал 3"/>
          <p:cNvSpPr/>
          <p:nvPr/>
        </p:nvSpPr>
        <p:spPr>
          <a:xfrm>
            <a:off x="1117973" y="1454679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1454679"/>
            <a:ext cx="91440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4175238" y="1340768"/>
            <a:ext cx="1060704" cy="914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1445187"/>
            <a:ext cx="1512168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452320" y="1445187"/>
            <a:ext cx="1368152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501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Графический диктант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709160"/>
          </a:xfrm>
        </p:spPr>
        <p:txBody>
          <a:bodyPr/>
          <a:lstStyle/>
          <a:p>
            <a:r>
              <a:rPr lang="ru-RU" dirty="0"/>
              <a:t>в центре листа расположите желтый круг</a:t>
            </a:r>
          </a:p>
          <a:p>
            <a:r>
              <a:rPr lang="ru-RU" dirty="0"/>
              <a:t>справа от круга расположите зеленый квадрат</a:t>
            </a:r>
          </a:p>
          <a:p>
            <a:r>
              <a:rPr lang="ru-RU" dirty="0"/>
              <a:t>слева от круга расположите красный треугольник</a:t>
            </a:r>
          </a:p>
          <a:p>
            <a:r>
              <a:rPr lang="ru-RU" dirty="0"/>
              <a:t>над кругом расположите синий прямоугольник</a:t>
            </a:r>
          </a:p>
          <a:p>
            <a:r>
              <a:rPr lang="ru-RU" dirty="0"/>
              <a:t>под кругом расположите черный овал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525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теперь проверим карту.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00877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775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Цель: формировать у детей позитивную мотивацию к познанию, умение ориентироваться в пространстве.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6514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Образовательные: совершенствовать понимание пространственных отношений (вверху, внизу, впереди, сзади, слева, справа, между, умение обозначать в речи взаимное расположение предметов ; формировать умение ориентироваться на листе бумаги;</a:t>
            </a:r>
          </a:p>
          <a:p>
            <a:r>
              <a:rPr lang="ru-RU" dirty="0"/>
              <a:t>закреплять представления детей о днях недели, наступившем времени года, умение составлять описательный рассказ с опорой на </a:t>
            </a:r>
            <a:r>
              <a:rPr lang="ru-RU" dirty="0" err="1"/>
              <a:t>мнемотаблицу</a:t>
            </a:r>
            <a:r>
              <a:rPr lang="ru-RU" dirty="0"/>
              <a:t>; совершенствовать счетные навыки в пределах 10, закреплять знания об отношениях между числами натурального ряда, умение выкладывать изображение предмета из нескольких частей.</a:t>
            </a:r>
          </a:p>
          <a:p>
            <a:r>
              <a:rPr lang="ru-RU" dirty="0"/>
              <a:t>Развивающие: развивать познавательный интерес, внимание, память, логическое мышление; способствовать развитию коммуникативных </a:t>
            </a:r>
            <a:r>
              <a:rPr lang="ru-RU" dirty="0" smtClean="0"/>
              <a:t>навыков.</a:t>
            </a:r>
          </a:p>
          <a:p>
            <a:r>
              <a:rPr lang="ru-RU" dirty="0" smtClean="0"/>
              <a:t>Воспитательные</a:t>
            </a:r>
            <a:r>
              <a:rPr lang="ru-RU" dirty="0"/>
              <a:t>: поддерживать интерес воспитанников к интеллектуальной деятельности, желание играть в игры с математическим содержанием, проявлять настойчивость и целеустремленность; воспитывать проявления доброжелательного отношения друг к </a:t>
            </a:r>
            <a:r>
              <a:rPr lang="ru-RU" dirty="0" smtClean="0"/>
              <a:t>другу.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74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835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95536" y="188640"/>
            <a:ext cx="8389118" cy="153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Plain">
              <a:avLst/>
            </a:prstTxWarp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400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Кикимора дала карту Ивану </a:t>
            </a:r>
            <a:r>
              <a:rPr lang="ru-RU" altLang="ru-RU" sz="2400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Царевичу.</a:t>
            </a:r>
          </a:p>
          <a:p>
            <a:pPr algn="ctr" eaLnBrk="1" hangingPunct="1"/>
            <a:r>
              <a:rPr lang="ru-RU" altLang="ru-RU" sz="2400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Клубочек </a:t>
            </a:r>
            <a:r>
              <a:rPr lang="ru-RU" altLang="ru-RU" sz="2400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покатился дальше и привел Ивана Царевича в сказочный лес.</a:t>
            </a:r>
          </a:p>
        </p:txBody>
      </p:sp>
    </p:spTree>
    <p:extLst>
      <p:ext uri="{BB962C8B-B14F-4D97-AF65-F5344CB8AC3E}">
        <p14:creationId xmlns:p14="http://schemas.microsoft.com/office/powerpoint/2010/main" xmlns="" val="29710222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83503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FF00"/>
                </a:solidFill>
                <a:latin typeface="+mn-lt"/>
              </a:rPr>
              <a:t>В лесу </a:t>
            </a: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Иван Царевич </a:t>
            </a:r>
            <a:r>
              <a:rPr lang="ru-RU" sz="3200" dirty="0">
                <a:solidFill>
                  <a:srgbClr val="FFFF00"/>
                </a:solidFill>
                <a:latin typeface="+mn-lt"/>
              </a:rPr>
              <a:t>встретил животных</a:t>
            </a: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.</a:t>
            </a:r>
            <a:br>
              <a:rPr lang="ru-RU" sz="3200" dirty="0" smtClean="0">
                <a:solidFill>
                  <a:srgbClr val="FFFF00"/>
                </a:solidFill>
                <a:latin typeface="+mn-lt"/>
              </a:rPr>
            </a:b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+mn-lt"/>
              </a:rPr>
              <a:t>А каких, вы узнаете, если отгадаете загадки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FFFF00"/>
                </a:solidFill>
              </a:rPr>
              <a:t>На его спине — иголки.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И длинны они, и колки.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Потому-то вдоль дорожек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С ними смело ходит</a:t>
            </a:r>
            <a:r>
              <a:rPr lang="ru-RU" sz="2400" b="1" dirty="0" smtClean="0">
                <a:solidFill>
                  <a:srgbClr val="FFFF00"/>
                </a:solidFill>
              </a:rPr>
              <a:t>…</a:t>
            </a:r>
          </a:p>
          <a:p>
            <a:endParaRPr lang="ru-RU" sz="1800" b="1" dirty="0">
              <a:solidFill>
                <a:srgbClr val="FFFF00"/>
              </a:solidFill>
            </a:endParaRP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Кто по ёлкам ловко скачет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И взлетает на дубы?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Кто в дупле орехи прячет,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Сушит на зиму грибы?</a:t>
            </a:r>
          </a:p>
          <a:p>
            <a:endParaRPr lang="ru-RU" dirty="0" smtClean="0"/>
          </a:p>
        </p:txBody>
      </p:sp>
      <p:pic>
        <p:nvPicPr>
          <p:cNvPr id="4098" name="Picture 2" descr="https://wdesk.ru/_ph/122/2/67482564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1772816"/>
            <a:ext cx="1728192" cy="14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g1.picmix.com/output/stamp/normal/7/8/0/3/1113087_8b20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2458988" cy="270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mg1.picmix.com/output/stamp/normal/7/8/0/3/1113087_8b20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92100"/>
            <a:ext cx="2458988" cy="270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078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83503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FF00"/>
                </a:solidFill>
                <a:latin typeface="+mn-lt"/>
              </a:rPr>
              <a:t>О</a:t>
            </a:r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тгадаете </a:t>
            </a:r>
            <a:r>
              <a:rPr lang="ru-RU" sz="3200" dirty="0">
                <a:solidFill>
                  <a:srgbClr val="FFFF00"/>
                </a:solidFill>
                <a:latin typeface="+mn-lt"/>
              </a:rPr>
              <a:t>загадки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FFFF00"/>
                </a:solidFill>
              </a:rPr>
              <a:t>Хоть на вид – краса девица,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На проделки мастерица,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Кто дружить захочет с ней?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Зверя нет в лесу хитрей</a:t>
            </a:r>
          </a:p>
          <a:p>
            <a:endParaRPr lang="ru-RU" sz="1800" b="1" dirty="0">
              <a:solidFill>
                <a:srgbClr val="FFFF00"/>
              </a:solidFill>
            </a:endParaRP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Он в берлоге спит зимой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Под большущею сосной.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А когда придёт весна,</a:t>
            </a:r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Просыпается от сна.</a:t>
            </a:r>
          </a:p>
          <a:p>
            <a:endParaRPr lang="ru-RU" dirty="0" smtClean="0"/>
          </a:p>
        </p:txBody>
      </p:sp>
      <p:pic>
        <p:nvPicPr>
          <p:cNvPr id="5122" name="Picture 2" descr="https://pa1.narvii.com/6945/49ee4e291a507ca2b131ffc1d4394570bf7f4ba0r1-500-500_hq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g.3d-galleru.ru/cards/4/42/oprzt1ahrxaiiv7/medv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89040"/>
            <a:ext cx="1656184" cy="2509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953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83503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+mn-lt"/>
              </a:rPr>
              <a:t>Ответь на вопросы</a:t>
            </a:r>
            <a:endParaRPr lang="ru-RU" sz="32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122" name="Picture 2" descr="https://pa1.narvii.com/6945/49ee4e291a507ca2b131ffc1d4394570bf7f4ba0r1-500-500_hq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17989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g.3d-galleru.ru/cards/4/42/oprzt1ahrxaiiv7/medv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9892" y="1192388"/>
            <a:ext cx="1944216" cy="2945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g1.picmix.com/output/stamp/normal/7/8/0/3/1113087_8b20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654" y="2734013"/>
            <a:ext cx="255556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desk.ru/_ph/122/2/674825646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7844" y="3284984"/>
            <a:ext cx="2808312" cy="239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76672"/>
            <a:ext cx="2556284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-Просмотрите, как расположились звери на лесной полянке.</a:t>
            </a:r>
          </a:p>
          <a:p>
            <a:pPr algn="ctr"/>
            <a:r>
              <a:rPr lang="ru-RU" dirty="0" smtClean="0"/>
              <a:t>-Кто находится между белкой и лисой? </a:t>
            </a:r>
          </a:p>
          <a:p>
            <a:pPr algn="ctr"/>
            <a:r>
              <a:rPr lang="ru-RU" dirty="0" smtClean="0"/>
              <a:t>-Кто находится справа от ежика?</a:t>
            </a:r>
          </a:p>
          <a:p>
            <a:pPr algn="ctr"/>
            <a:r>
              <a:rPr lang="ru-RU" dirty="0" smtClean="0"/>
              <a:t>-Кто находится слева от ежика?</a:t>
            </a:r>
          </a:p>
          <a:p>
            <a:pPr algn="ctr"/>
            <a:r>
              <a:rPr lang="ru-RU" dirty="0" smtClean="0"/>
              <a:t>-Сзади (позади) ежа расположился… .?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984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b1d9262696cd7478544af7e7b85b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187624" y="260649"/>
            <a:ext cx="6768976" cy="138499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2800" b="1" i="1" spc="50" dirty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А еще </a:t>
            </a:r>
            <a:r>
              <a:rPr lang="ru-RU" altLang="ru-RU" sz="2800" b="1" i="1" spc="50" dirty="0" smtClean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Иван Царевич </a:t>
            </a:r>
            <a:r>
              <a:rPr lang="ru-RU" altLang="ru-RU" sz="2800" b="1" i="1" spc="50" dirty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встретил в лесу гномика, который предложил ему решить задачи </a:t>
            </a:r>
          </a:p>
        </p:txBody>
      </p:sp>
    </p:spTree>
    <p:extLst>
      <p:ext uri="{BB962C8B-B14F-4D97-AF65-F5344CB8AC3E}">
        <p14:creationId xmlns:p14="http://schemas.microsoft.com/office/powerpoint/2010/main" xmlns="" val="79973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b1d9262696cd7478544af7e7b85b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187624" y="260649"/>
            <a:ext cx="6768976" cy="138499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2800" b="1" i="1" spc="50" dirty="0" smtClean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Над </a:t>
            </a:r>
            <a:r>
              <a:rPr lang="ru-RU" altLang="ru-RU" sz="2800" b="1" i="1" spc="50" dirty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рекой летели птицы: голубь, щука, 2 синицы. Сколько птиц летело над рекой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988840"/>
            <a:ext cx="2520280" cy="26642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900" b="1" dirty="0" smtClean="0"/>
              <a:t>3</a:t>
            </a:r>
            <a:endParaRPr lang="ru-RU" sz="19900" b="1" dirty="0"/>
          </a:p>
        </p:txBody>
      </p:sp>
    </p:spTree>
    <p:extLst>
      <p:ext uri="{BB962C8B-B14F-4D97-AF65-F5344CB8AC3E}">
        <p14:creationId xmlns:p14="http://schemas.microsoft.com/office/powerpoint/2010/main" xmlns="" val="369929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b1d9262696cd7478544af7e7b85b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187624" y="260649"/>
            <a:ext cx="6768976" cy="224676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2800" b="1" i="1" spc="50" dirty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Шесть веселых медвежат за малиной в лес спешат, но один из них устал и конечно же отстал. А теперь ответ найди: сколько мишек впереди?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924944"/>
            <a:ext cx="2520280" cy="26642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9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167451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b1d9262696cd7478544af7e7b85b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187624" y="260649"/>
            <a:ext cx="6768976" cy="26776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800" b="1" i="1" spc="50" dirty="0" smtClean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Игра  «Ничего не говори, лишь руками покажи»</a:t>
            </a:r>
          </a:p>
          <a:p>
            <a:pPr algn="ctr" eaLnBrk="1" hangingPunct="1"/>
            <a:r>
              <a:rPr lang="ru-RU" altLang="ru-RU" sz="2800" b="1" i="1" spc="50" dirty="0" smtClean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Высоко! Низко!</a:t>
            </a:r>
          </a:p>
          <a:p>
            <a:pPr algn="ctr" eaLnBrk="1" hangingPunct="1"/>
            <a:r>
              <a:rPr lang="ru-RU" altLang="ru-RU" sz="2800" b="1" i="1" spc="50" dirty="0" smtClean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Слева! Справа!</a:t>
            </a:r>
          </a:p>
          <a:p>
            <a:pPr algn="ctr" eaLnBrk="1" hangingPunct="1"/>
            <a:r>
              <a:rPr lang="ru-RU" altLang="ru-RU" sz="2800" b="1" i="1" spc="50" dirty="0" smtClean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Далеко! Близко!</a:t>
            </a:r>
          </a:p>
          <a:p>
            <a:pPr algn="ctr" eaLnBrk="1" hangingPunct="1"/>
            <a:r>
              <a:rPr lang="ru-RU" altLang="ru-RU" sz="2800" b="1" i="1" spc="50" dirty="0" smtClean="0">
                <a:ln w="1143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Широко! Узко!                                                                          </a:t>
            </a:r>
            <a:endParaRPr lang="ru-RU" altLang="ru-RU" sz="2800" b="1" i="1" spc="50" dirty="0">
              <a:ln w="11430"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924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Дети</a:t>
            </a:r>
            <a:r>
              <a:rPr lang="ru-RU" dirty="0"/>
              <a:t>, пока мы играли,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Иван Царевич добрался </a:t>
            </a:r>
            <a:r>
              <a:rPr lang="ru-RU" dirty="0"/>
              <a:t>до замка.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056784" cy="52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66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Вот вход в замок. </a:t>
            </a: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Дверь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за которой находится Царевна, завалена камнями. Чтобы войти в замок нужно разобрать камни.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288566" cy="47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11560" y="5013176"/>
            <a:ext cx="115212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2794" y="5310627"/>
            <a:ext cx="104306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65104"/>
            <a:ext cx="1224136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97039"/>
            <a:ext cx="120243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5949" y="5600661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101" y="3861223"/>
            <a:ext cx="126119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8288" y="4277105"/>
            <a:ext cx="1175321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337" y="4799437"/>
            <a:ext cx="1102764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131554"/>
            <a:ext cx="1224136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662448"/>
            <a:ext cx="11542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40770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45907" y="45615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232794" y="46556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26531" y="504027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135845" y="50095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13332" y="41661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906235" y="54096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57306" y="592757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604284" y="56189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701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latin typeface="+mn-lt"/>
              </a:rPr>
              <a:t>Уважаемые родители </a:t>
            </a:r>
            <a:endParaRPr lang="ru-RU" sz="44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Объясните, пожалуйста, ребёнку задания, сфотографируйте его в процессе их выполнения  и поделитесь этой информацией с воспитателем. </a:t>
            </a:r>
            <a:br>
              <a:rPr lang="ru-RU" dirty="0"/>
            </a:br>
            <a:r>
              <a:rPr lang="ru-RU" dirty="0"/>
              <a:t>Спасибо за помощь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452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Благодаря вашей помощи </a:t>
            </a: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Иван Царевич 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оказался перед дверью, ведущей в замок.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461" y="1124745"/>
            <a:ext cx="7666588" cy="543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23528" y="4998743"/>
            <a:ext cx="115212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2401" y="5737650"/>
            <a:ext cx="104306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148" y="5617835"/>
            <a:ext cx="1224136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39314"/>
            <a:ext cx="120243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5948" y="5737650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909103"/>
            <a:ext cx="126119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778941"/>
            <a:ext cx="1175321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970890"/>
            <a:ext cx="1102764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4167" y="5519223"/>
            <a:ext cx="1224136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8195" y="4799437"/>
            <a:ext cx="11542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7419" y="42933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15616" y="52685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41667" y="60356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842175" y="58760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53891" y="60220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575272" y="50618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011977" y="325533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788860" y="41935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200393" y="59883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756194" y="58036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734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739" y="0"/>
            <a:ext cx="92108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://ezoterikaconversion.ru/_fr/5/4460755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584"/>
          <a:stretch/>
        </p:blipFill>
        <p:spPr bwMode="auto">
          <a:xfrm>
            <a:off x="251520" y="2722527"/>
            <a:ext cx="2138318" cy="221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ezoterikaconversion.ru/_fr/5/4460755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04" r="42442"/>
          <a:stretch/>
        </p:blipFill>
        <p:spPr bwMode="auto">
          <a:xfrm>
            <a:off x="6117918" y="3429000"/>
            <a:ext cx="1266093" cy="221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ezoterikaconversion.ru/_fr/5/4460755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671"/>
          <a:stretch/>
        </p:blipFill>
        <p:spPr bwMode="auto">
          <a:xfrm>
            <a:off x="7236296" y="1163147"/>
            <a:ext cx="1447558" cy="221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ezoterikaconversion.ru/_fr/5/4460755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520" r="27173"/>
          <a:stretch/>
        </p:blipFill>
        <p:spPr bwMode="auto">
          <a:xfrm>
            <a:off x="3851919" y="2996952"/>
            <a:ext cx="931985" cy="221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764704"/>
            <a:ext cx="5889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Но хрустальный ключик, которым можно открыть дверь разбился.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Давайте поможем Ивану  Царевичу собрать ключ из частей.</a:t>
            </a:r>
          </a:p>
          <a:p>
            <a:pPr algn="ctr"/>
            <a:endParaRPr lang="ru-RU" sz="2400" b="1" dirty="0" smtClean="0">
              <a:solidFill>
                <a:srgbClr val="7030A0"/>
              </a:solidFill>
            </a:endParaRPr>
          </a:p>
          <a:p>
            <a:pPr algn="ctr"/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27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739" y="0"/>
            <a:ext cx="92108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764704"/>
            <a:ext cx="5889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Благодаря вашей помощи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Иван Царевич смог открыть дверь и освободить Царевну.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9000"/>
            <a:ext cx="5715000" cy="2219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909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b479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ivka-burka-skazka-smotret-onlaj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1096" y="726948"/>
            <a:ext cx="5321808" cy="5404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7237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0144368_4663906_shablonsdomiko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971550" y="1997869"/>
            <a:ext cx="72009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3600" dirty="0" smtClean="0">
                <a:latin typeface="Segoe Print" pitchFamily="2" charset="0"/>
              </a:rPr>
              <a:t>1,2,3,4,5</a:t>
            </a:r>
          </a:p>
          <a:p>
            <a:pPr algn="ctr" eaLnBrk="1" hangingPunct="1"/>
            <a:r>
              <a:rPr lang="ru-RU" altLang="ru-RU" sz="3600" dirty="0" smtClean="0">
                <a:latin typeface="Segoe Print" pitchFamily="2" charset="0"/>
              </a:rPr>
              <a:t>Вот </a:t>
            </a:r>
            <a:r>
              <a:rPr lang="ru-RU" altLang="ru-RU" sz="3600" dirty="0">
                <a:latin typeface="Segoe Print" pitchFamily="2" charset="0"/>
              </a:rPr>
              <a:t>мы </a:t>
            </a:r>
            <a:r>
              <a:rPr lang="ru-RU" altLang="ru-RU" sz="3600" dirty="0" smtClean="0">
                <a:latin typeface="Segoe Print" pitchFamily="2" charset="0"/>
              </a:rPr>
              <a:t>в садике опять. </a:t>
            </a:r>
          </a:p>
          <a:p>
            <a:pPr algn="ctr" eaLnBrk="1" hangingPunct="1"/>
            <a:r>
              <a:rPr lang="ru-RU" altLang="ru-RU" sz="3600" dirty="0" smtClean="0">
                <a:latin typeface="Segoe Print" pitchFamily="2" charset="0"/>
              </a:rPr>
              <a:t>С вами в </a:t>
            </a:r>
            <a:r>
              <a:rPr lang="ru-RU" altLang="ru-RU" sz="3600" dirty="0">
                <a:latin typeface="Segoe Print" pitchFamily="2" charset="0"/>
              </a:rPr>
              <a:t>сказке побывали, </a:t>
            </a:r>
          </a:p>
          <a:p>
            <a:pPr algn="ctr" eaLnBrk="1" hangingPunct="1"/>
            <a:r>
              <a:rPr lang="ru-RU" altLang="ru-RU" sz="3600" dirty="0">
                <a:latin typeface="Segoe Print" pitchFamily="2" charset="0"/>
              </a:rPr>
              <a:t>Очень многое узнали, </a:t>
            </a:r>
          </a:p>
          <a:p>
            <a:pPr algn="ctr" eaLnBrk="1" hangingPunct="1"/>
            <a:r>
              <a:rPr lang="ru-RU" altLang="ru-RU" sz="3600" dirty="0">
                <a:latin typeface="Segoe Print" pitchFamily="2" charset="0"/>
              </a:rPr>
              <a:t>Возвратились мы назад, </a:t>
            </a:r>
          </a:p>
          <a:p>
            <a:pPr algn="ctr" eaLnBrk="1" hangingPunct="1"/>
            <a:r>
              <a:rPr lang="ru-RU" altLang="ru-RU" sz="3600" dirty="0">
                <a:latin typeface="Segoe Print" pitchFamily="2" charset="0"/>
              </a:rPr>
              <a:t>Детский сад нам очень рад. </a:t>
            </a:r>
          </a:p>
        </p:txBody>
      </p:sp>
    </p:spTree>
    <p:extLst>
      <p:ext uri="{BB962C8B-B14F-4D97-AF65-F5344CB8AC3E}">
        <p14:creationId xmlns:p14="http://schemas.microsoft.com/office/powerpoint/2010/main" xmlns="" val="105868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76"/>
          </a:xfrm>
        </p:spPr>
        <p:txBody>
          <a:bodyPr/>
          <a:lstStyle/>
          <a:p>
            <a:r>
              <a:rPr lang="ru-RU" dirty="0"/>
              <a:t>- Дети, кому мы сегодня помогали?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Какое задание вам показалось самым интересным?</a:t>
            </a:r>
          </a:p>
          <a:p>
            <a:r>
              <a:rPr lang="ru-RU" dirty="0"/>
              <a:t>- Какое задание вам показалось самым трудным?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4" name="Picture 2" descr="https://www.gifki.org/data/media/1545/belosnezhka-animatsionnaya-kartinka-022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8549056" cy="141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156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ldospk.ru/wikispk/images/2/2e/C7ed8b3a5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79655">
            <a:off x="100153" y="2256480"/>
            <a:ext cx="9217670" cy="10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wiki.vladimir.i-edu.ru/images/9/99/Wizard-clipart-math-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50026"/>
            <a:ext cx="3528392" cy="392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97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Здравствуйте, дорогие дети!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176464"/>
          </a:xfrm>
        </p:spPr>
        <p:txBody>
          <a:bodyPr/>
          <a:lstStyle/>
          <a:p>
            <a:pPr algn="ctr"/>
            <a:r>
              <a:rPr lang="ru-RU" dirty="0" smtClean="0"/>
              <a:t>Дети</a:t>
            </a:r>
            <a:r>
              <a:rPr lang="ru-RU" dirty="0"/>
              <a:t>, я знаю, что вы очень любите сказки. И сегодня я приглашаю вас в необычное путешествие по сказке.</a:t>
            </a:r>
          </a:p>
          <a:p>
            <a:pPr algn="ctr"/>
            <a:r>
              <a:rPr lang="ru-RU" dirty="0"/>
              <a:t>А чтобы попасть в сказку нужно закрыть глаза и произнести волшебные слова </a:t>
            </a:r>
            <a:endParaRPr lang="ru-RU" dirty="0" smtClean="0"/>
          </a:p>
          <a:p>
            <a:pPr algn="ctr"/>
            <a:r>
              <a:rPr lang="ru-RU" dirty="0" smtClean="0"/>
              <a:t>«1</a:t>
            </a:r>
            <a:r>
              <a:rPr lang="ru-RU" dirty="0"/>
              <a:t>, 2, 3, обернись, в сказке окажись</a:t>
            </a:r>
            <a:r>
              <a:rPr lang="ru-RU" dirty="0" smtClean="0"/>
              <a:t>.»</a:t>
            </a:r>
            <a:endParaRPr lang="ru-RU" dirty="0"/>
          </a:p>
          <a:p>
            <a:pPr algn="ctr"/>
            <a:r>
              <a:rPr lang="ru-RU" b="1" dirty="0"/>
              <a:t>Открываем глаза. </a:t>
            </a:r>
            <a:endParaRPr lang="ru-RU" b="1" dirty="0" smtClean="0"/>
          </a:p>
          <a:p>
            <a:pPr algn="ctr"/>
            <a:r>
              <a:rPr lang="ru-RU" dirty="0" smtClean="0"/>
              <a:t>Сказка </a:t>
            </a:r>
            <a:r>
              <a:rPr lang="ru-RU" dirty="0"/>
              <a:t>начинается.</a:t>
            </a:r>
          </a:p>
          <a:p>
            <a:endParaRPr lang="ru-RU" dirty="0"/>
          </a:p>
        </p:txBody>
      </p:sp>
      <p:pic>
        <p:nvPicPr>
          <p:cNvPr id="1026" name="Picture 2" descr="https://www.gifki.org/data/media/1545/belosnezhka-animatsionnaya-kartinka-022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04393"/>
            <a:ext cx="7997383" cy="13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5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355300-065d42281617ea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44000" cy="687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kazka_2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348512"/>
            <a:ext cx="3432411" cy="5509488"/>
          </a:xfrm>
          <a:prstGeom prst="rect">
            <a:avLst/>
          </a:prstGeo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699792" y="260648"/>
            <a:ext cx="345638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28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Жил-был царь. </a:t>
            </a:r>
          </a:p>
        </p:txBody>
      </p:sp>
    </p:spTree>
    <p:extLst>
      <p:ext uri="{BB962C8B-B14F-4D97-AF65-F5344CB8AC3E}">
        <p14:creationId xmlns:p14="http://schemas.microsoft.com/office/powerpoint/2010/main" xmlns="" val="24258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355300-065d42281617ea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Documents and Settings\Администратор\Рабочий стол\0919f36a28bbd5aae47a52dfbe3d334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6792"/>
            <a:ext cx="227012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691680" y="404664"/>
            <a:ext cx="5829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28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И была у него дочь - красавица. </a:t>
            </a:r>
          </a:p>
        </p:txBody>
      </p:sp>
    </p:spTree>
    <p:extLst>
      <p:ext uri="{BB962C8B-B14F-4D97-AF65-F5344CB8AC3E}">
        <p14:creationId xmlns:p14="http://schemas.microsoft.com/office/powerpoint/2010/main" xmlns="" val="82064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42288_8eb0429b304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44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83568" y="4797152"/>
            <a:ext cx="7704138" cy="183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Plain">
              <a:avLst/>
            </a:prstTxWarp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36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altLang="ru-RU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Вышла она в сад погулять, а тут налетел ветер, подхватил царевну и унес в тридевятое царство. </a:t>
            </a:r>
          </a:p>
        </p:txBody>
      </p:sp>
    </p:spTree>
    <p:extLst>
      <p:ext uri="{BB962C8B-B14F-4D97-AF65-F5344CB8AC3E}">
        <p14:creationId xmlns:p14="http://schemas.microsoft.com/office/powerpoint/2010/main" xmlns="" val="109268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409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475656" y="188640"/>
            <a:ext cx="597693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Пригорюнился Иван Царевич и поехал ее искать </a:t>
            </a:r>
            <a:endParaRPr lang="ru-RU" alt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31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812439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7544" y="260648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2800" dirty="0">
                <a:latin typeface="Comic Sans MS" pitchFamily="66" charset="0"/>
              </a:rPr>
              <a:t>Едет день, едет два. Подъезжает к избушке на курьих ножках.</a:t>
            </a:r>
          </a:p>
        </p:txBody>
      </p:sp>
    </p:spTree>
    <p:extLst>
      <p:ext uri="{BB962C8B-B14F-4D97-AF65-F5344CB8AC3E}">
        <p14:creationId xmlns:p14="http://schemas.microsoft.com/office/powerpoint/2010/main" xmlns="" val="324041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113</TotalTime>
  <Words>897</Words>
  <Application>Microsoft Office PowerPoint</Application>
  <PresentationFormat>Экран (4:3)</PresentationFormat>
  <Paragraphs>122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Апекс</vt:lpstr>
      <vt:lpstr>Область: познание  Раздел: Формирование элементарных математических представлений  Тема: «Ориентировка в пространстве»</vt:lpstr>
      <vt:lpstr>Цель: формировать у детей позитивную мотивацию к познанию, умение ориентироваться в пространстве.</vt:lpstr>
      <vt:lpstr>Уважаемые родители </vt:lpstr>
      <vt:lpstr>Здравствуйте, дорогие дети!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Ребята помогите Ивану Царевичу рассказ по картинке на тему «Весна»</vt:lpstr>
      <vt:lpstr>Слайд 14</vt:lpstr>
      <vt:lpstr>Слайд 15</vt:lpstr>
      <vt:lpstr>Слайд 16</vt:lpstr>
      <vt:lpstr>Приготовьте геометрические фигуры. </vt:lpstr>
      <vt:lpstr>Графический диктант</vt:lpstr>
      <vt:lpstr>А теперь проверим карту.</vt:lpstr>
      <vt:lpstr>Слайд 20</vt:lpstr>
      <vt:lpstr>В лесу Иван Царевич встретил животных.  А каких, вы узнаете, если отгадаете загадки</vt:lpstr>
      <vt:lpstr>Отгадаете загадки</vt:lpstr>
      <vt:lpstr>Ответь на вопросы</vt:lpstr>
      <vt:lpstr>Слайд 24</vt:lpstr>
      <vt:lpstr>Слайд 25</vt:lpstr>
      <vt:lpstr>Слайд 26</vt:lpstr>
      <vt:lpstr>Слайд 27</vt:lpstr>
      <vt:lpstr>Дети, пока мы играли,  Иван Царевич добрался до замка.</vt:lpstr>
      <vt:lpstr>Вот вход в замок.  Дверь, за которой находится Царевна, завалена камнями. Чтобы войти в замок нужно разобрать камни.</vt:lpstr>
      <vt:lpstr>Благодаря вашей помощи Иван Царевич оказался перед дверью, ведущей в замок.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«Область: Коммуникация Раздел: Основы грамоты Тема: Звуковой анализ слова ДРУГ </dc:title>
  <dc:creator>Microsoft</dc:creator>
  <cp:lastModifiedBy>Пользователь</cp:lastModifiedBy>
  <cp:revision>28</cp:revision>
  <dcterms:created xsi:type="dcterms:W3CDTF">2020-04-23T10:13:21Z</dcterms:created>
  <dcterms:modified xsi:type="dcterms:W3CDTF">2020-05-15T08:53:17Z</dcterms:modified>
</cp:coreProperties>
</file>