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0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2A2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3" d="100"/>
          <a:sy n="73" d="100"/>
        </p:scale>
        <p:origin x="-128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852" y="1088157"/>
            <a:ext cx="6858047" cy="523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  <a:softEdge rad="1270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«Сложение и вычитание в пределах 10»</a:t>
            </a:r>
            <a:endParaRPr lang="ru-RU" sz="2800" b="1" dirty="0" smtClean="0">
              <a:solidFill>
                <a:srgbClr val="C00000"/>
              </a:solidFill>
            </a:endParaRPr>
          </a:p>
        </p:txBody>
      </p:sp>
      <p:sp>
        <p:nvSpPr>
          <p:cNvPr id="6" name="Стрелка вправо 5">
            <a:hlinkClick r:id="" action="ppaction://hlinkshowjump?jump=nextslide"/>
          </p:cNvPr>
          <p:cNvSpPr/>
          <p:nvPr/>
        </p:nvSpPr>
        <p:spPr>
          <a:xfrm>
            <a:off x="7668344" y="5949280"/>
            <a:ext cx="864096" cy="576064"/>
          </a:xfrm>
          <a:prstGeom prst="rightArrow">
            <a:avLst/>
          </a:prstGeom>
          <a:solidFill>
            <a:srgbClr val="00B050"/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2125" y="2666225"/>
            <a:ext cx="2191760" cy="2917508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softEdge rad="317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1071538" y="500042"/>
            <a:ext cx="72866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Формирование Элементарных Математических представлений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14480" y="135729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6072206"/>
            <a:ext cx="6140092" cy="523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  <a:softEdge rad="127000"/>
          </a:effectLst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Карагандинская область г. Темиртау  ГККП «Детский сад №13 «Кораблик»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Подготовила: воспитатель Терехова О.С.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173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021257"/>
            <a:ext cx="3600050" cy="4792119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32" name="Выноска-облако 31"/>
          <p:cNvSpPr/>
          <p:nvPr/>
        </p:nvSpPr>
        <p:spPr>
          <a:xfrm>
            <a:off x="2411760" y="188640"/>
            <a:ext cx="6624736" cy="3868636"/>
          </a:xfrm>
          <a:prstGeom prst="cloudCallout">
            <a:avLst>
              <a:gd name="adj1" fmla="val -47355"/>
              <a:gd name="adj2" fmla="val 39971"/>
            </a:avLst>
          </a:prstGeom>
          <a:solidFill>
            <a:srgbClr val="FFFF00">
              <a:alpha val="80000"/>
            </a:srgbClr>
          </a:solidFill>
          <a:ln>
            <a:solidFill>
              <a:schemeClr val="tx2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Интересно, друзья, сумеете ли вы справиться с моими заданиями?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Считайте примеры, а для проверки кликайте по карточке.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Удачи!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6" name="Стрелка вправо 5">
            <a:hlinkClick r:id="" action="ppaction://hlinkshowjump?jump=nextslide"/>
          </p:cNvPr>
          <p:cNvSpPr/>
          <p:nvPr/>
        </p:nvSpPr>
        <p:spPr>
          <a:xfrm>
            <a:off x="7668344" y="5949280"/>
            <a:ext cx="864096" cy="576064"/>
          </a:xfrm>
          <a:prstGeom prst="rightArrow">
            <a:avLst/>
          </a:prstGeom>
          <a:solidFill>
            <a:srgbClr val="00B050"/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7361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975" y="980728"/>
            <a:ext cx="3600050" cy="4792119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4" name="Скругленный прямоугольник 3"/>
          <p:cNvSpPr/>
          <p:nvPr/>
        </p:nvSpPr>
        <p:spPr>
          <a:xfrm>
            <a:off x="395536" y="1160848"/>
            <a:ext cx="2232000" cy="90000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4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536" y="1160848"/>
            <a:ext cx="2232000" cy="900000"/>
          </a:xfrm>
          <a:prstGeom prst="round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FF00"/>
                </a:solidFill>
              </a:rPr>
              <a:t>2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+ </a:t>
            </a:r>
            <a:r>
              <a:rPr lang="ru-RU" sz="5400" b="1" dirty="0" smtClean="0">
                <a:solidFill>
                  <a:srgbClr val="FFFF00"/>
                </a:solidFill>
              </a:rPr>
              <a:t>2</a:t>
            </a:r>
            <a:endParaRPr lang="ru-RU" sz="5400" b="1" dirty="0">
              <a:solidFill>
                <a:srgbClr val="FFFF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1160848"/>
            <a:ext cx="2232000" cy="900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5536" y="2349080"/>
            <a:ext cx="2232000" cy="90000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5536" y="2348880"/>
            <a:ext cx="2232000" cy="900000"/>
          </a:xfrm>
          <a:prstGeom prst="round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FF00"/>
                </a:solidFill>
              </a:rPr>
              <a:t>3 + </a:t>
            </a:r>
            <a:r>
              <a:rPr lang="ru-RU" sz="5400" b="1" dirty="0" smtClean="0">
                <a:solidFill>
                  <a:srgbClr val="FFFF00"/>
                </a:solidFill>
              </a:rPr>
              <a:t>2</a:t>
            </a:r>
            <a:endParaRPr lang="ru-RU" sz="5400" b="1" dirty="0">
              <a:solidFill>
                <a:srgbClr val="FFFF0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5536" y="2348880"/>
            <a:ext cx="2232000" cy="900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5536" y="3537112"/>
            <a:ext cx="2232000" cy="90000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6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95536" y="3537112"/>
            <a:ext cx="2232000" cy="900000"/>
          </a:xfrm>
          <a:prstGeom prst="round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FF00"/>
                </a:solidFill>
              </a:rPr>
              <a:t>4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+ </a:t>
            </a:r>
            <a:r>
              <a:rPr lang="ru-RU" sz="5400" b="1" dirty="0" smtClean="0">
                <a:solidFill>
                  <a:srgbClr val="FFFF00"/>
                </a:solidFill>
              </a:rPr>
              <a:t>2</a:t>
            </a:r>
            <a:endParaRPr lang="ru-RU" sz="5400" b="1" dirty="0">
              <a:solidFill>
                <a:srgbClr val="FFFF00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95536" y="3537112"/>
            <a:ext cx="2232000" cy="900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95536" y="4761248"/>
            <a:ext cx="2232000" cy="90000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7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95536" y="4761248"/>
            <a:ext cx="2232000" cy="900000"/>
          </a:xfrm>
          <a:prstGeom prst="round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FF00"/>
                </a:solidFill>
              </a:rPr>
              <a:t>5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+ </a:t>
            </a:r>
            <a:r>
              <a:rPr lang="ru-RU" sz="5400" b="1" dirty="0" smtClean="0">
                <a:solidFill>
                  <a:srgbClr val="FFFF00"/>
                </a:solidFill>
              </a:rPr>
              <a:t>2</a:t>
            </a:r>
            <a:endParaRPr lang="ru-RU" sz="5400" b="1" dirty="0">
              <a:solidFill>
                <a:srgbClr val="FFFF00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95536" y="4761248"/>
            <a:ext cx="2232000" cy="900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516464" y="1160648"/>
            <a:ext cx="2232000" cy="90000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516464" y="1160848"/>
            <a:ext cx="2232000" cy="900000"/>
          </a:xfrm>
          <a:prstGeom prst="round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FF00"/>
                </a:solidFill>
              </a:rPr>
              <a:t>4</a:t>
            </a:r>
            <a:r>
              <a:rPr lang="ru-RU" sz="5400" b="1" dirty="0" smtClean="0">
                <a:solidFill>
                  <a:srgbClr val="FFFF00"/>
                </a:solidFill>
              </a:rPr>
              <a:t> - </a:t>
            </a:r>
            <a:r>
              <a:rPr lang="ru-RU" sz="5400" b="1" dirty="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516464" y="2348880"/>
            <a:ext cx="2232000" cy="90000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516464" y="2384984"/>
            <a:ext cx="2232000" cy="900000"/>
          </a:xfrm>
          <a:prstGeom prst="round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FF00"/>
                </a:solidFill>
              </a:rPr>
              <a:t>5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-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516464" y="2348880"/>
            <a:ext cx="2232000" cy="900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516464" y="3536912"/>
            <a:ext cx="2232000" cy="90000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4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516464" y="3537112"/>
            <a:ext cx="2232000" cy="900000"/>
          </a:xfrm>
          <a:prstGeom prst="round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FF00"/>
                </a:solidFill>
              </a:rPr>
              <a:t>6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-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516464" y="3536912"/>
            <a:ext cx="2232000" cy="900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516464" y="4761048"/>
            <a:ext cx="2232000" cy="90000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5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516464" y="4761248"/>
            <a:ext cx="2232000" cy="900000"/>
          </a:xfrm>
          <a:prstGeom prst="round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FF00"/>
                </a:solidFill>
              </a:rPr>
              <a:t>7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-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516464" y="4761048"/>
            <a:ext cx="2232000" cy="900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право 30">
            <a:hlinkClick r:id="" action="ppaction://hlinkshowjump?jump=nextslide"/>
          </p:cNvPr>
          <p:cNvSpPr/>
          <p:nvPr/>
        </p:nvSpPr>
        <p:spPr>
          <a:xfrm>
            <a:off x="7668344" y="5949280"/>
            <a:ext cx="864096" cy="576064"/>
          </a:xfrm>
          <a:prstGeom prst="rightArrow">
            <a:avLst/>
          </a:prstGeom>
          <a:solidFill>
            <a:srgbClr val="00B050"/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84790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10" grpId="0" animBg="1"/>
      <p:bldP spid="10" grpId="1" animBg="1"/>
      <p:bldP spid="11" grpId="0" animBg="1"/>
      <p:bldP spid="11" grpId="1" animBg="1"/>
      <p:bldP spid="13" grpId="0" animBg="1"/>
      <p:bldP spid="13" grpId="1" animBg="1"/>
      <p:bldP spid="14" grpId="0" animBg="1"/>
      <p:bldP spid="14" grpId="1" animBg="1"/>
      <p:bldP spid="16" grpId="0" animBg="1"/>
      <p:bldP spid="16" grpId="1" animBg="1"/>
      <p:bldP spid="17" grpId="0" animBg="1"/>
      <p:bldP spid="17" grpId="1" animBg="1"/>
      <p:bldP spid="19" grpId="0" animBg="1"/>
      <p:bldP spid="19" grpId="1" animBg="1"/>
      <p:bldP spid="20" grpId="0" animBg="1"/>
      <p:bldP spid="20" grpId="1" animBg="1"/>
      <p:bldP spid="22" grpId="0" animBg="1"/>
      <p:bldP spid="22" grpId="1" animBg="1"/>
      <p:bldP spid="23" grpId="0" animBg="1"/>
      <p:bldP spid="23" grpId="1" animBg="1"/>
      <p:bldP spid="25" grpId="0" animBg="1"/>
      <p:bldP spid="25" grpId="1" animBg="1"/>
      <p:bldP spid="26" grpId="0" animBg="1"/>
      <p:bldP spid="26" grpId="1" animBg="1"/>
      <p:bldP spid="28" grpId="0" animBg="1"/>
      <p:bldP spid="28" grpId="1" animBg="1"/>
      <p:bldP spid="29" grpId="0" animBg="1"/>
      <p:bldP spid="2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975" y="980728"/>
            <a:ext cx="3600050" cy="4792119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4" name="Скругленный прямоугольник 3"/>
          <p:cNvSpPr/>
          <p:nvPr/>
        </p:nvSpPr>
        <p:spPr>
          <a:xfrm>
            <a:off x="395536" y="1160848"/>
            <a:ext cx="2232000" cy="90000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536" y="1160848"/>
            <a:ext cx="2232000" cy="900000"/>
          </a:xfrm>
          <a:prstGeom prst="round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FF00"/>
                </a:solidFill>
              </a:rPr>
              <a:t>2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+ 3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1160848"/>
            <a:ext cx="2232000" cy="900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5536" y="2349080"/>
            <a:ext cx="2232000" cy="90000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6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5536" y="2349080"/>
            <a:ext cx="2232000" cy="900000"/>
          </a:xfrm>
          <a:prstGeom prst="round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FF00"/>
                </a:solidFill>
              </a:rPr>
              <a:t>3 + 3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5536" y="2349080"/>
            <a:ext cx="2232000" cy="900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5536" y="3537112"/>
            <a:ext cx="2232000" cy="90000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95536" y="3537112"/>
            <a:ext cx="2232000" cy="900000"/>
          </a:xfrm>
          <a:prstGeom prst="round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FF00"/>
                </a:solidFill>
              </a:rPr>
              <a:t>4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+ 3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95536" y="3537112"/>
            <a:ext cx="2232000" cy="900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95536" y="4761248"/>
            <a:ext cx="2232000" cy="90000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95536" y="4761248"/>
            <a:ext cx="2232000" cy="900000"/>
          </a:xfrm>
          <a:prstGeom prst="round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FF00"/>
                </a:solidFill>
              </a:rPr>
              <a:t>5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+ 3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95536" y="4761248"/>
            <a:ext cx="2232000" cy="900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516464" y="1160648"/>
            <a:ext cx="2232000" cy="90000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516464" y="1160848"/>
            <a:ext cx="2232000" cy="900000"/>
          </a:xfrm>
          <a:prstGeom prst="round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FF00"/>
                </a:solidFill>
              </a:rPr>
              <a:t>5</a:t>
            </a:r>
            <a:r>
              <a:rPr lang="ru-RU" sz="5400" b="1" dirty="0" smtClean="0">
                <a:solidFill>
                  <a:srgbClr val="FFFF00"/>
                </a:solidFill>
              </a:rPr>
              <a:t> - </a:t>
            </a:r>
            <a:r>
              <a:rPr lang="ru-RU" sz="5400" b="1" dirty="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516464" y="1160648"/>
            <a:ext cx="2232000" cy="900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516464" y="2348880"/>
            <a:ext cx="2232000" cy="90000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516464" y="2384984"/>
            <a:ext cx="2232000" cy="900000"/>
          </a:xfrm>
          <a:prstGeom prst="round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FF00"/>
                </a:solidFill>
              </a:rPr>
              <a:t>6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-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516464" y="2348880"/>
            <a:ext cx="2232000" cy="900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516464" y="3536912"/>
            <a:ext cx="2232000" cy="90000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4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516464" y="3537112"/>
            <a:ext cx="2232000" cy="900000"/>
          </a:xfrm>
          <a:prstGeom prst="round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FF00"/>
                </a:solidFill>
              </a:rPr>
              <a:t>7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-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516464" y="3536912"/>
            <a:ext cx="2232000" cy="900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516464" y="4761048"/>
            <a:ext cx="2232000" cy="90000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5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516464" y="4761248"/>
            <a:ext cx="2232000" cy="900000"/>
          </a:xfrm>
          <a:prstGeom prst="round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FF00"/>
                </a:solidFill>
              </a:rPr>
              <a:t>8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-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516464" y="4761048"/>
            <a:ext cx="2232000" cy="900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право 30">
            <a:hlinkClick r:id="" action="ppaction://hlinkshowjump?jump=nextslide"/>
          </p:cNvPr>
          <p:cNvSpPr/>
          <p:nvPr/>
        </p:nvSpPr>
        <p:spPr>
          <a:xfrm>
            <a:off x="7668344" y="5949280"/>
            <a:ext cx="864096" cy="576064"/>
          </a:xfrm>
          <a:prstGeom prst="rightArrow">
            <a:avLst/>
          </a:prstGeom>
          <a:solidFill>
            <a:srgbClr val="00B050"/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3878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10" grpId="0" animBg="1"/>
      <p:bldP spid="10" grpId="1" animBg="1"/>
      <p:bldP spid="11" grpId="0" animBg="1"/>
      <p:bldP spid="11" grpId="1" animBg="1"/>
      <p:bldP spid="13" grpId="0" animBg="1"/>
      <p:bldP spid="13" grpId="1" animBg="1"/>
      <p:bldP spid="14" grpId="0" animBg="1"/>
      <p:bldP spid="14" grpId="1" animBg="1"/>
      <p:bldP spid="16" grpId="0" animBg="1"/>
      <p:bldP spid="16" grpId="1" animBg="1"/>
      <p:bldP spid="17" grpId="0" animBg="1"/>
      <p:bldP spid="17" grpId="1" animBg="1"/>
      <p:bldP spid="19" grpId="0" animBg="1"/>
      <p:bldP spid="19" grpId="1" animBg="1"/>
      <p:bldP spid="20" grpId="0" animBg="1"/>
      <p:bldP spid="20" grpId="1" animBg="1"/>
      <p:bldP spid="22" grpId="0" animBg="1"/>
      <p:bldP spid="22" grpId="1" animBg="1"/>
      <p:bldP spid="23" grpId="0" animBg="1"/>
      <p:bldP spid="23" grpId="1" animBg="1"/>
      <p:bldP spid="25" grpId="0" animBg="1"/>
      <p:bldP spid="25" grpId="1" animBg="1"/>
      <p:bldP spid="26" grpId="0" animBg="1"/>
      <p:bldP spid="26" grpId="1" animBg="1"/>
      <p:bldP spid="28" grpId="0" animBg="1"/>
      <p:bldP spid="28" grpId="1" animBg="1"/>
      <p:bldP spid="29" grpId="0" animBg="1"/>
      <p:bldP spid="2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975" y="980728"/>
            <a:ext cx="3600050" cy="4792119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4" name="Скругленный прямоугольник 3"/>
          <p:cNvSpPr/>
          <p:nvPr/>
        </p:nvSpPr>
        <p:spPr>
          <a:xfrm>
            <a:off x="395536" y="1160848"/>
            <a:ext cx="2232000" cy="90000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8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536" y="1160848"/>
            <a:ext cx="2232000" cy="900000"/>
          </a:xfrm>
          <a:prstGeom prst="round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FF00"/>
                </a:solidFill>
              </a:rPr>
              <a:t>2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+ </a:t>
            </a:r>
            <a:r>
              <a:rPr lang="ru-RU" sz="5400" b="1" dirty="0" smtClean="0">
                <a:solidFill>
                  <a:srgbClr val="FFFF00"/>
                </a:solidFill>
              </a:rPr>
              <a:t>6</a:t>
            </a:r>
            <a:endParaRPr lang="ru-RU" sz="5400" b="1" dirty="0">
              <a:solidFill>
                <a:srgbClr val="FFFF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1160848"/>
            <a:ext cx="2232000" cy="900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5536" y="2349080"/>
            <a:ext cx="2232000" cy="90000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5536" y="2348880"/>
            <a:ext cx="2232000" cy="900000"/>
          </a:xfrm>
          <a:prstGeom prst="round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FF00"/>
                </a:solidFill>
              </a:rPr>
              <a:t>6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+ 3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5536" y="2349080"/>
            <a:ext cx="2232000" cy="900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5536" y="3537112"/>
            <a:ext cx="2232000" cy="90000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9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95536" y="3537112"/>
            <a:ext cx="2232000" cy="900000"/>
          </a:xfrm>
          <a:prstGeom prst="round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FF00"/>
                </a:solidFill>
              </a:rPr>
              <a:t>7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+ </a:t>
            </a:r>
            <a:r>
              <a:rPr lang="ru-RU" sz="5400" b="1" dirty="0" smtClean="0">
                <a:solidFill>
                  <a:srgbClr val="FFFF00"/>
                </a:solidFill>
              </a:rPr>
              <a:t>2</a:t>
            </a:r>
            <a:endParaRPr lang="ru-RU" sz="5400" b="1" dirty="0">
              <a:solidFill>
                <a:srgbClr val="FFFF00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95536" y="3537112"/>
            <a:ext cx="2232000" cy="900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95536" y="4761248"/>
            <a:ext cx="2232000" cy="90000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10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95536" y="4761248"/>
            <a:ext cx="2232000" cy="900000"/>
          </a:xfrm>
          <a:prstGeom prst="round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FF00"/>
                </a:solidFill>
              </a:rPr>
              <a:t>3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+ </a:t>
            </a:r>
            <a:r>
              <a:rPr lang="ru-RU" sz="5400" b="1" dirty="0" smtClean="0">
                <a:solidFill>
                  <a:srgbClr val="FFFF00"/>
                </a:solidFill>
              </a:rPr>
              <a:t>7</a:t>
            </a:r>
            <a:endParaRPr lang="ru-RU" sz="5400" b="1" dirty="0">
              <a:solidFill>
                <a:srgbClr val="FFFF00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95536" y="4761248"/>
            <a:ext cx="2232000" cy="900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516464" y="1160648"/>
            <a:ext cx="2232000" cy="90000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6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516464" y="1160848"/>
            <a:ext cx="2232000" cy="900000"/>
          </a:xfrm>
          <a:prstGeom prst="round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FF00"/>
                </a:solidFill>
              </a:rPr>
              <a:t>8</a:t>
            </a:r>
            <a:r>
              <a:rPr lang="ru-RU" sz="5400" b="1" dirty="0" smtClean="0">
                <a:solidFill>
                  <a:srgbClr val="FFFF00"/>
                </a:solidFill>
              </a:rPr>
              <a:t> - </a:t>
            </a:r>
            <a:r>
              <a:rPr lang="ru-RU" sz="5400" b="1" dirty="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516464" y="1160648"/>
            <a:ext cx="2232000" cy="900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516464" y="2348880"/>
            <a:ext cx="2232000" cy="90000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6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516464" y="2348880"/>
            <a:ext cx="2232000" cy="900000"/>
          </a:xfrm>
          <a:prstGeom prst="round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FF00"/>
                </a:solidFill>
              </a:rPr>
              <a:t>9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-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516464" y="2348880"/>
            <a:ext cx="2232000" cy="900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516464" y="3536912"/>
            <a:ext cx="2232000" cy="90000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516464" y="3537112"/>
            <a:ext cx="2232000" cy="900000"/>
          </a:xfrm>
          <a:prstGeom prst="round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FF00"/>
                </a:solidFill>
              </a:rPr>
              <a:t>9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-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516464" y="3536912"/>
            <a:ext cx="2232000" cy="900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516464" y="4761048"/>
            <a:ext cx="2232000" cy="90000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516464" y="4761248"/>
            <a:ext cx="2232000" cy="900000"/>
          </a:xfrm>
          <a:prstGeom prst="round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FF00"/>
                </a:solidFill>
              </a:rPr>
              <a:t>10 </a:t>
            </a:r>
            <a:r>
              <a:rPr lang="ru-RU" sz="5400" b="1" dirty="0">
                <a:solidFill>
                  <a:srgbClr val="FFFF00"/>
                </a:solidFill>
              </a:rPr>
              <a:t>-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516464" y="4761048"/>
            <a:ext cx="2232000" cy="900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право 30">
            <a:hlinkClick r:id="" action="ppaction://hlinkshowjump?jump=nextslide"/>
          </p:cNvPr>
          <p:cNvSpPr/>
          <p:nvPr/>
        </p:nvSpPr>
        <p:spPr>
          <a:xfrm>
            <a:off x="7668344" y="5949280"/>
            <a:ext cx="864096" cy="576064"/>
          </a:xfrm>
          <a:prstGeom prst="rightArrow">
            <a:avLst/>
          </a:prstGeom>
          <a:solidFill>
            <a:srgbClr val="00B050"/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88631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10" grpId="0" animBg="1"/>
      <p:bldP spid="10" grpId="1" animBg="1"/>
      <p:bldP spid="11" grpId="0" animBg="1"/>
      <p:bldP spid="11" grpId="1" animBg="1"/>
      <p:bldP spid="13" grpId="0" animBg="1"/>
      <p:bldP spid="13" grpId="1" animBg="1"/>
      <p:bldP spid="14" grpId="0" animBg="1"/>
      <p:bldP spid="14" grpId="1" animBg="1"/>
      <p:bldP spid="16" grpId="0" animBg="1"/>
      <p:bldP spid="16" grpId="1" animBg="1"/>
      <p:bldP spid="17" grpId="0" animBg="1"/>
      <p:bldP spid="17" grpId="1" animBg="1"/>
      <p:bldP spid="19" grpId="0" animBg="1"/>
      <p:bldP spid="19" grpId="1" animBg="1"/>
      <p:bldP spid="20" grpId="0" animBg="1"/>
      <p:bldP spid="20" grpId="1" animBg="1"/>
      <p:bldP spid="22" grpId="0" animBg="1"/>
      <p:bldP spid="22" grpId="1" animBg="1"/>
      <p:bldP spid="23" grpId="0" animBg="1"/>
      <p:bldP spid="23" grpId="1" animBg="1"/>
      <p:bldP spid="25" grpId="0" animBg="1"/>
      <p:bldP spid="25" grpId="1" animBg="1"/>
      <p:bldP spid="26" grpId="0" animBg="1"/>
      <p:bldP spid="26" grpId="1" animBg="1"/>
      <p:bldP spid="28" grpId="0" animBg="1"/>
      <p:bldP spid="28" grpId="1" animBg="1"/>
      <p:bldP spid="29" grpId="0" animBg="1"/>
      <p:bldP spid="2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975" y="980728"/>
            <a:ext cx="3600050" cy="4792119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4" name="Скругленный прямоугольник 3"/>
          <p:cNvSpPr/>
          <p:nvPr/>
        </p:nvSpPr>
        <p:spPr>
          <a:xfrm>
            <a:off x="395536" y="1160848"/>
            <a:ext cx="2232000" cy="90000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10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536" y="1160848"/>
            <a:ext cx="2232000" cy="900000"/>
          </a:xfrm>
          <a:prstGeom prst="round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FF00"/>
                </a:solidFill>
              </a:rPr>
              <a:t>5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+ 5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1160848"/>
            <a:ext cx="2232000" cy="900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5536" y="2349080"/>
            <a:ext cx="2232000" cy="90000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10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5536" y="2348880"/>
            <a:ext cx="2232000" cy="900000"/>
          </a:xfrm>
          <a:prstGeom prst="round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FF00"/>
                </a:solidFill>
              </a:rPr>
              <a:t>6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+ </a:t>
            </a:r>
            <a:r>
              <a:rPr lang="ru-RU" sz="5400" b="1" dirty="0" smtClean="0">
                <a:solidFill>
                  <a:srgbClr val="FFFF00"/>
                </a:solidFill>
              </a:rPr>
              <a:t>4</a:t>
            </a:r>
            <a:endParaRPr lang="ru-RU" sz="5400" b="1" dirty="0">
              <a:solidFill>
                <a:srgbClr val="FFFF0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5536" y="2349080"/>
            <a:ext cx="2232000" cy="900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5536" y="3537112"/>
            <a:ext cx="2232000" cy="90000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10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95536" y="3537112"/>
            <a:ext cx="2232000" cy="900000"/>
          </a:xfrm>
          <a:prstGeom prst="round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FF00"/>
                </a:solidFill>
              </a:rPr>
              <a:t>7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+ 3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95536" y="3537112"/>
            <a:ext cx="2232000" cy="900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95536" y="4761248"/>
            <a:ext cx="2232000" cy="90000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10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95536" y="4761248"/>
            <a:ext cx="2232000" cy="900000"/>
          </a:xfrm>
          <a:prstGeom prst="round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FF00"/>
                </a:solidFill>
              </a:rPr>
              <a:t>8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+ </a:t>
            </a:r>
            <a:r>
              <a:rPr lang="ru-RU" sz="5400" b="1" dirty="0" smtClean="0">
                <a:solidFill>
                  <a:srgbClr val="FFFF00"/>
                </a:solidFill>
              </a:rPr>
              <a:t>2</a:t>
            </a:r>
            <a:endParaRPr lang="ru-RU" sz="5400" b="1" dirty="0">
              <a:solidFill>
                <a:srgbClr val="FFFF00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95536" y="4761248"/>
            <a:ext cx="2232000" cy="900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516464" y="1160648"/>
            <a:ext cx="2232000" cy="90000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516464" y="1160848"/>
            <a:ext cx="2232000" cy="900000"/>
          </a:xfrm>
          <a:prstGeom prst="round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FF00"/>
                </a:solidFill>
              </a:rPr>
              <a:t>10 - </a:t>
            </a:r>
            <a:r>
              <a:rPr lang="ru-RU" sz="5400" b="1" dirty="0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516464" y="1160648"/>
            <a:ext cx="2232000" cy="900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516464" y="2348880"/>
            <a:ext cx="2232000" cy="90000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516464" y="2348880"/>
            <a:ext cx="2232000" cy="900000"/>
          </a:xfrm>
          <a:prstGeom prst="round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FF00"/>
                </a:solidFill>
              </a:rPr>
              <a:t>10 </a:t>
            </a:r>
            <a:r>
              <a:rPr lang="ru-RU" sz="5400" b="1" dirty="0">
                <a:solidFill>
                  <a:srgbClr val="FFFF00"/>
                </a:solidFill>
              </a:rPr>
              <a:t>-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516464" y="2348880"/>
            <a:ext cx="2232000" cy="900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516464" y="3536912"/>
            <a:ext cx="2232000" cy="90000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516464" y="3537112"/>
            <a:ext cx="2232000" cy="900000"/>
          </a:xfrm>
          <a:prstGeom prst="round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FF00"/>
                </a:solidFill>
              </a:rPr>
              <a:t>10 </a:t>
            </a:r>
            <a:r>
              <a:rPr lang="ru-RU" sz="5400" b="1" dirty="0">
                <a:solidFill>
                  <a:srgbClr val="FFFF00"/>
                </a:solidFill>
              </a:rPr>
              <a:t>-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516464" y="3536912"/>
            <a:ext cx="2232000" cy="900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516464" y="4761048"/>
            <a:ext cx="2232000" cy="90000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8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516464" y="4761248"/>
            <a:ext cx="2232000" cy="900000"/>
          </a:xfrm>
          <a:prstGeom prst="round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FF00"/>
                </a:solidFill>
              </a:rPr>
              <a:t>10 </a:t>
            </a:r>
            <a:r>
              <a:rPr lang="ru-RU" sz="5400" b="1" dirty="0">
                <a:solidFill>
                  <a:srgbClr val="FFFF00"/>
                </a:solidFill>
              </a:rPr>
              <a:t>-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516464" y="4761048"/>
            <a:ext cx="2232000" cy="900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право 30">
            <a:hlinkClick r:id="" action="ppaction://hlinkshowjump?jump=nextslide"/>
          </p:cNvPr>
          <p:cNvSpPr/>
          <p:nvPr/>
        </p:nvSpPr>
        <p:spPr>
          <a:xfrm>
            <a:off x="7668344" y="5949280"/>
            <a:ext cx="864096" cy="576064"/>
          </a:xfrm>
          <a:prstGeom prst="rightArrow">
            <a:avLst/>
          </a:prstGeom>
          <a:solidFill>
            <a:srgbClr val="00B050"/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75969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10" grpId="0" animBg="1"/>
      <p:bldP spid="10" grpId="1" animBg="1"/>
      <p:bldP spid="11" grpId="0" animBg="1"/>
      <p:bldP spid="11" grpId="1" animBg="1"/>
      <p:bldP spid="13" grpId="0" animBg="1"/>
      <p:bldP spid="13" grpId="1" animBg="1"/>
      <p:bldP spid="14" grpId="0" animBg="1"/>
      <p:bldP spid="14" grpId="1" animBg="1"/>
      <p:bldP spid="16" grpId="0" animBg="1"/>
      <p:bldP spid="16" grpId="1" animBg="1"/>
      <p:bldP spid="17" grpId="0" animBg="1"/>
      <p:bldP spid="17" grpId="1" animBg="1"/>
      <p:bldP spid="19" grpId="0" animBg="1"/>
      <p:bldP spid="19" grpId="1" animBg="1"/>
      <p:bldP spid="20" grpId="0" animBg="1"/>
      <p:bldP spid="20" grpId="1" animBg="1"/>
      <p:bldP spid="22" grpId="0" animBg="1"/>
      <p:bldP spid="22" grpId="1" animBg="1"/>
      <p:bldP spid="23" grpId="0" animBg="1"/>
      <p:bldP spid="23" grpId="1" animBg="1"/>
      <p:bldP spid="25" grpId="0" animBg="1"/>
      <p:bldP spid="25" grpId="1" animBg="1"/>
      <p:bldP spid="26" grpId="0" animBg="1"/>
      <p:bldP spid="26" grpId="1" animBg="1"/>
      <p:bldP spid="28" grpId="0" animBg="1"/>
      <p:bldP spid="28" grpId="1" animBg="1"/>
      <p:bldP spid="29" grpId="0" animBg="1"/>
      <p:bldP spid="2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Умножение 30">
            <a:hlinkClick r:id="" action="ppaction://hlinkshowjump?jump=endshow"/>
          </p:cNvPr>
          <p:cNvSpPr/>
          <p:nvPr/>
        </p:nvSpPr>
        <p:spPr>
          <a:xfrm>
            <a:off x="7770765" y="5913276"/>
            <a:ext cx="1008112" cy="936104"/>
          </a:xfrm>
          <a:prstGeom prst="mathMultiply">
            <a:avLst/>
          </a:prstGeom>
          <a:solidFill>
            <a:srgbClr val="C0000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3" name="Рисунок 3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021257"/>
            <a:ext cx="3600050" cy="4792119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32" name="Выноска-облако 31"/>
          <p:cNvSpPr/>
          <p:nvPr/>
        </p:nvSpPr>
        <p:spPr>
          <a:xfrm>
            <a:off x="3522392" y="764704"/>
            <a:ext cx="5328592" cy="3240360"/>
          </a:xfrm>
          <a:prstGeom prst="cloudCallout">
            <a:avLst>
              <a:gd name="adj1" fmla="val -66317"/>
              <a:gd name="adj2" fmla="val 36161"/>
            </a:avLst>
          </a:prstGeom>
          <a:solidFill>
            <a:srgbClr val="FFFF00">
              <a:alpha val="80000"/>
            </a:srgbClr>
          </a:solidFill>
          <a:ln>
            <a:solidFill>
              <a:schemeClr val="tx2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Отлично, ребята!</a:t>
            </a:r>
          </a:p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До новых встреч!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179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192</Words>
  <Application>Microsoft Office PowerPoint</Application>
  <PresentationFormat>Экран (4:3)</PresentationFormat>
  <Paragraphs>74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Dell</cp:lastModifiedBy>
  <cp:revision>13</cp:revision>
  <dcterms:created xsi:type="dcterms:W3CDTF">2017-01-08T06:41:06Z</dcterms:created>
  <dcterms:modified xsi:type="dcterms:W3CDTF">2020-05-13T15:19:06Z</dcterms:modified>
</cp:coreProperties>
</file>