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2A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8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088157"/>
            <a:ext cx="6858047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«Сложение и вычитание в пределах 10»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7668344" y="5949280"/>
            <a:ext cx="864096" cy="576064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25" y="2666225"/>
            <a:ext cx="2191760" cy="291750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softEdge rad="317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071538" y="500042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Формирование Элементарных Математических представлений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35729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6072206"/>
            <a:ext cx="614009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Карагандинская область г. Темиртау  ГККП «Детский сад №13 «Кораблик»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Подготовила: воспитатель Терехова О.С.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17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21257"/>
            <a:ext cx="3600050" cy="479211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2" name="Выноска-облако 31"/>
          <p:cNvSpPr/>
          <p:nvPr/>
        </p:nvSpPr>
        <p:spPr>
          <a:xfrm>
            <a:off x="2411760" y="188640"/>
            <a:ext cx="6624736" cy="3868636"/>
          </a:xfrm>
          <a:prstGeom prst="cloudCallout">
            <a:avLst>
              <a:gd name="adj1" fmla="val -47355"/>
              <a:gd name="adj2" fmla="val 39971"/>
            </a:avLst>
          </a:prstGeom>
          <a:solidFill>
            <a:srgbClr val="FFFF00">
              <a:alpha val="80000"/>
            </a:srgbClr>
          </a:solidFill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Интересно, друзья, сумеете ли вы справиться с моими заданиями?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Считайте примеры, а для проверки кликайте по карточке.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Удачи!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7668344" y="5949280"/>
            <a:ext cx="864096" cy="576064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36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75" y="980728"/>
            <a:ext cx="3600050" cy="479211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4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2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</a:t>
            </a:r>
            <a:r>
              <a:rPr lang="ru-RU" sz="5400" b="1" dirty="0" smtClean="0">
                <a:solidFill>
                  <a:srgbClr val="FFFF00"/>
                </a:solidFill>
              </a:rPr>
              <a:t>2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349080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348880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3 + </a:t>
            </a:r>
            <a:r>
              <a:rPr lang="ru-RU" sz="5400" b="1" dirty="0" smtClean="0">
                <a:solidFill>
                  <a:srgbClr val="FFFF00"/>
                </a:solidFill>
              </a:rPr>
              <a:t>2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2348880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4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</a:t>
            </a:r>
            <a:r>
              <a:rPr lang="ru-RU" sz="5400" b="1" dirty="0" smtClean="0">
                <a:solidFill>
                  <a:srgbClr val="FFFF00"/>
                </a:solidFill>
              </a:rPr>
              <a:t>2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7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5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</a:t>
            </a:r>
            <a:r>
              <a:rPr lang="ru-RU" sz="5400" b="1" dirty="0" smtClean="0">
                <a:solidFill>
                  <a:srgbClr val="FFFF00"/>
                </a:solidFill>
              </a:rPr>
              <a:t>2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16464" y="11606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16464" y="11608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4</a:t>
            </a:r>
            <a:r>
              <a:rPr lang="ru-RU" sz="5400" b="1" dirty="0" smtClean="0">
                <a:solidFill>
                  <a:srgbClr val="FFFF00"/>
                </a:solidFill>
              </a:rPr>
              <a:t> - </a:t>
            </a:r>
            <a:r>
              <a:rPr lang="ru-RU" sz="54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64" y="2384984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5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16464" y="3536912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4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16464" y="3537112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6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16464" y="3536912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16464" y="47610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5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16464" y="47612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7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16464" y="47610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>
            <a:hlinkClick r:id="" action="ppaction://hlinkshowjump?jump=nextslide"/>
          </p:cNvPr>
          <p:cNvSpPr/>
          <p:nvPr/>
        </p:nvSpPr>
        <p:spPr>
          <a:xfrm>
            <a:off x="7668344" y="5949280"/>
            <a:ext cx="864096" cy="576064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479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75" y="980728"/>
            <a:ext cx="3600050" cy="479211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2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+ 3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349080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349080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3 + 3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2349080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4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+ 3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5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+ 3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16464" y="11606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16464" y="11608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5</a:t>
            </a:r>
            <a:r>
              <a:rPr lang="ru-RU" sz="5400" b="1" dirty="0" smtClean="0">
                <a:solidFill>
                  <a:srgbClr val="FFFF00"/>
                </a:solidFill>
              </a:rPr>
              <a:t> - </a:t>
            </a:r>
            <a:r>
              <a:rPr lang="ru-RU" sz="5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16464" y="11606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64" y="2384984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6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16464" y="3536912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4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16464" y="3537112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7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16464" y="3536912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16464" y="47610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5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16464" y="47612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8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16464" y="47610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>
            <a:hlinkClick r:id="" action="ppaction://hlinkshowjump?jump=nextslide"/>
          </p:cNvPr>
          <p:cNvSpPr/>
          <p:nvPr/>
        </p:nvSpPr>
        <p:spPr>
          <a:xfrm>
            <a:off x="7668344" y="5949280"/>
            <a:ext cx="864096" cy="576064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87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75" y="980728"/>
            <a:ext cx="3600050" cy="479211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8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2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</a:t>
            </a:r>
            <a:r>
              <a:rPr lang="ru-RU" sz="5400" b="1" dirty="0" smtClean="0">
                <a:solidFill>
                  <a:srgbClr val="FFFF00"/>
                </a:solidFill>
              </a:rPr>
              <a:t>6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349080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348880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6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+ 3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2349080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9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7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</a:t>
            </a:r>
            <a:r>
              <a:rPr lang="ru-RU" sz="5400" b="1" dirty="0" smtClean="0">
                <a:solidFill>
                  <a:srgbClr val="FFFF00"/>
                </a:solidFill>
              </a:rPr>
              <a:t>2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10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3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</a:t>
            </a:r>
            <a:r>
              <a:rPr lang="ru-RU" sz="5400" b="1" dirty="0" smtClean="0">
                <a:solidFill>
                  <a:srgbClr val="FFFF00"/>
                </a:solidFill>
              </a:rPr>
              <a:t>7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16464" y="11606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16464" y="11608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8</a:t>
            </a:r>
            <a:r>
              <a:rPr lang="ru-RU" sz="5400" b="1" dirty="0" smtClean="0">
                <a:solidFill>
                  <a:srgbClr val="FFFF00"/>
                </a:solidFill>
              </a:rPr>
              <a:t> - </a:t>
            </a:r>
            <a:r>
              <a:rPr lang="ru-RU" sz="54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16464" y="11606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9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16464" y="3536912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16464" y="3537112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9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16464" y="3536912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16464" y="47610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16464" y="47612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10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16464" y="47610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>
            <a:hlinkClick r:id="" action="ppaction://hlinkshowjump?jump=nextslide"/>
          </p:cNvPr>
          <p:cNvSpPr/>
          <p:nvPr/>
        </p:nvSpPr>
        <p:spPr>
          <a:xfrm>
            <a:off x="7668344" y="5949280"/>
            <a:ext cx="864096" cy="576064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863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75" y="980728"/>
            <a:ext cx="3600050" cy="479211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10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5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+ 5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1608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349080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10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348880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6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</a:t>
            </a:r>
            <a:r>
              <a:rPr lang="ru-RU" sz="5400" b="1" dirty="0" smtClean="0">
                <a:solidFill>
                  <a:srgbClr val="FFFF00"/>
                </a:solidFill>
              </a:rPr>
              <a:t>4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2349080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10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7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+ 3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3537112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10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8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+ </a:t>
            </a:r>
            <a:r>
              <a:rPr lang="ru-RU" sz="5400" b="1" dirty="0" smtClean="0">
                <a:solidFill>
                  <a:srgbClr val="FFFF00"/>
                </a:solidFill>
              </a:rPr>
              <a:t>2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47612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16464" y="11606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16464" y="11608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10 - </a:t>
            </a:r>
            <a:r>
              <a:rPr lang="ru-RU" sz="5400" b="1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16464" y="11606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10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16464" y="2348880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16464" y="3536912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16464" y="3537112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10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16464" y="3536912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16464" y="4761048"/>
            <a:ext cx="2232000" cy="9000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8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16464" y="4761248"/>
            <a:ext cx="2232000" cy="900000"/>
          </a:xfrm>
          <a:prstGeom prst="round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10 </a:t>
            </a:r>
            <a:r>
              <a:rPr lang="ru-RU" sz="5400" b="1" dirty="0">
                <a:solidFill>
                  <a:srgbClr val="FFFF00"/>
                </a:solidFill>
              </a:rPr>
              <a:t>-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16464" y="4761048"/>
            <a:ext cx="2232000" cy="900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>
            <a:hlinkClick r:id="" action="ppaction://hlinkshowjump?jump=nextslide"/>
          </p:cNvPr>
          <p:cNvSpPr/>
          <p:nvPr/>
        </p:nvSpPr>
        <p:spPr>
          <a:xfrm>
            <a:off x="7668344" y="5949280"/>
            <a:ext cx="864096" cy="576064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596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Умножение 30">
            <a:hlinkClick r:id="" action="ppaction://hlinkshowjump?jump=endshow"/>
          </p:cNvPr>
          <p:cNvSpPr/>
          <p:nvPr/>
        </p:nvSpPr>
        <p:spPr>
          <a:xfrm>
            <a:off x="7770765" y="5913276"/>
            <a:ext cx="1008112" cy="936104"/>
          </a:xfrm>
          <a:prstGeom prst="mathMultiply">
            <a:avLst/>
          </a:prstGeom>
          <a:solidFill>
            <a:srgbClr val="C0000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21257"/>
            <a:ext cx="3600050" cy="479211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2" name="Выноска-облако 31"/>
          <p:cNvSpPr/>
          <p:nvPr/>
        </p:nvSpPr>
        <p:spPr>
          <a:xfrm>
            <a:off x="3522392" y="764704"/>
            <a:ext cx="5328592" cy="3240360"/>
          </a:xfrm>
          <a:prstGeom prst="cloudCallout">
            <a:avLst>
              <a:gd name="adj1" fmla="val -66317"/>
              <a:gd name="adj2" fmla="val 36161"/>
            </a:avLst>
          </a:prstGeom>
          <a:solidFill>
            <a:srgbClr val="FFFF00">
              <a:alpha val="80000"/>
            </a:srgbClr>
          </a:solidFill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Отлично, ребята!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До новых встреч!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17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192</Words>
  <Application>Microsoft Office PowerPoint</Application>
  <PresentationFormat>Экран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Dell</cp:lastModifiedBy>
  <cp:revision>13</cp:revision>
  <dcterms:created xsi:type="dcterms:W3CDTF">2017-01-08T06:41:06Z</dcterms:created>
  <dcterms:modified xsi:type="dcterms:W3CDTF">2020-05-13T15:19:06Z</dcterms:modified>
</cp:coreProperties>
</file>