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3543-99D2-44BA-90DC-6FFEA9EFA26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CEF51E-0EE6-4738-A240-E27D7EFD9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3543-99D2-44BA-90DC-6FFEA9EFA26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F51E-0EE6-4738-A240-E27D7EFD9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3543-99D2-44BA-90DC-6FFEA9EFA26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F51E-0EE6-4738-A240-E27D7EFD9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3543-99D2-44BA-90DC-6FFEA9EFA26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CEF51E-0EE6-4738-A240-E27D7EFD9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3543-99D2-44BA-90DC-6FFEA9EFA26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F51E-0EE6-4738-A240-E27D7EFD98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3543-99D2-44BA-90DC-6FFEA9EFA26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F51E-0EE6-4738-A240-E27D7EFD9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3543-99D2-44BA-90DC-6FFEA9EFA26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0CEF51E-0EE6-4738-A240-E27D7EFD98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3543-99D2-44BA-90DC-6FFEA9EFA26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F51E-0EE6-4738-A240-E27D7EFD9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3543-99D2-44BA-90DC-6FFEA9EFA26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F51E-0EE6-4738-A240-E27D7EFD9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3543-99D2-44BA-90DC-6FFEA9EFA26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F51E-0EE6-4738-A240-E27D7EFD9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3543-99D2-44BA-90DC-6FFEA9EFA26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F51E-0EE6-4738-A240-E27D7EFD98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E53543-99D2-44BA-90DC-6FFEA9EFA26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CEF51E-0EE6-4738-A240-E27D7EFD98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diy\Desktop\p0003_50e1fa965e75b399c7ff1e72703ffd88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15162"/>
            <a:ext cx="7643866" cy="5773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idiy\Desktop\p0012_ed97c934f416848389921f7e8bd365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2631"/>
            <a:ext cx="8572560" cy="6458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idiy\Desktop\p0013_76243c05ece14bd668cdf7407229a08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8495"/>
            <a:ext cx="8572560" cy="6446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idiy\Desktop\p0014_cc777344f1383ddec8893670d87ec0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9168"/>
            <a:ext cx="8572560" cy="6487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idiy\Desktop\p0015_238f7595e3d4be60e8b87a70d623bc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8555178" cy="6445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idiy\Desktop\p0016_a8586bca77c4b8fa6d1c2c238dc6cb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6115"/>
            <a:ext cx="8643998" cy="6571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idiy\Desktop\p0017_e76af7c904eff485a5b7da43e4427c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386" y="201194"/>
            <a:ext cx="8456456" cy="6371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idiy\Desktop\p0018_346da524e2a780ddbd5b17ca3094d41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9725"/>
            <a:ext cx="8429684" cy="6350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Lidiy\Desktop\p0019_ed23b9b93a2994c13c6cb51058269b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85728"/>
            <a:ext cx="8363252" cy="6232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Lidiy\Desktop\p0020_0b9dca0e65ad384c87ac9d3165f821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9755"/>
            <a:ext cx="8572560" cy="6458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Lidiy\Desktop\p0021_fb6b3d0c00f068e549f2f22d3bbde3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1554"/>
            <a:ext cx="8572560" cy="6388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diy\Desktop\p0004_d12ab4826fa5739597ed125b59659d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64" y="428604"/>
            <a:ext cx="8216478" cy="6150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Lidiy\Desktop\p0022_3866be5e4e70374ae488c4d2947848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1249"/>
            <a:ext cx="8286808" cy="6271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Lidiy\Desktop\p0023_0b1847835879323ef3bf350d539e63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8210"/>
            <a:ext cx="8429684" cy="6281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Lidiy\Desktop\p0024_1d572415aafddf932941a18208f623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89"/>
            <a:ext cx="8514860" cy="6473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Lidiy\Desktop\p0025_e8c53c8067a0ff0c65a676c42af8d1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9345"/>
            <a:ext cx="8643998" cy="637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Lidiy\Desktop\p0026_89a578ed9a11f90dc11781ebab0e6a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0425"/>
            <a:ext cx="8572560" cy="651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Lidiy\Desktop\p0027_5c36fe6b47381c1ffa1190785ee7cb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873" y="199725"/>
            <a:ext cx="8458407" cy="6372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Lidiy\Desktop\p0028_5ff327f4d6749ba687512c41198cd9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3233"/>
            <a:ext cx="8358246" cy="6325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Lidiy\Desktop\p0029_36731df20a233c2bf5dc9b8c5a7ff6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103"/>
            <a:ext cx="8643998" cy="6541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Lidiy\Desktop\p0030_271c6c61a986e4328c4462a432532f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5362"/>
            <a:ext cx="8358246" cy="6313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Lidiy\Desktop\p0031_731321963f6e769ad3516e46705044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0507"/>
            <a:ext cx="8501122" cy="6363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diy\Desktop\p0005_5e92606805ab88c0625f8031f1698c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14289"/>
            <a:ext cx="8528882" cy="6355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Lidiy\Desktop\p0032_f1ba9a0bce3fd14a49b1548442297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81723"/>
            <a:ext cx="8215370" cy="625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idiy\Desktop\p0006_6e4b55256cef42f0d4ec87268000ce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85727"/>
            <a:ext cx="8285796" cy="6327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idiy\Desktop\p0007_3227b9ca5c461814ef6a6347eeebef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85727"/>
            <a:ext cx="8413992" cy="6298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idiy\Desktop\p0008_9deaa0e60655095e0a573399f8ad46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85727"/>
            <a:ext cx="8511038" cy="6441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idiy\Desktop\p0009_1480b0651541524bc46e2d5e0266cf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9044"/>
            <a:ext cx="8358246" cy="6354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idiy\Desktop\p0010_5e5322ae2ab61369f5081bb2a2eddb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8963"/>
            <a:ext cx="8572560" cy="6546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idiy\Desktop\p0011_3b5895d1af763fbacf355f71b39621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6501"/>
            <a:ext cx="8501122" cy="6277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</TotalTime>
  <Words>0</Words>
  <Application>Microsoft Office PowerPoint</Application>
  <PresentationFormat>Экран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Lidiy</dc:creator>
  <cp:lastModifiedBy>Dell</cp:lastModifiedBy>
  <cp:revision>6</cp:revision>
  <dcterms:created xsi:type="dcterms:W3CDTF">2015-11-15T13:57:09Z</dcterms:created>
  <dcterms:modified xsi:type="dcterms:W3CDTF">2020-04-23T13:08:43Z</dcterms:modified>
</cp:coreProperties>
</file>