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58" r:id="rId5"/>
    <p:sldId id="275" r:id="rId6"/>
    <p:sldId id="259" r:id="rId7"/>
    <p:sldId id="260" r:id="rId8"/>
    <p:sldId id="261" r:id="rId9"/>
    <p:sldId id="262" r:id="rId10"/>
    <p:sldId id="276" r:id="rId11"/>
    <p:sldId id="265" r:id="rId12"/>
    <p:sldId id="266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0935-DE6A-4683-97A8-E271D330DA0C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8B08-2358-45D1-89D8-6C2DEE237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0935-DE6A-4683-97A8-E271D330DA0C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8B08-2358-45D1-89D8-6C2DEE237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0935-DE6A-4683-97A8-E271D330DA0C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8B08-2358-45D1-89D8-6C2DEE237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0935-DE6A-4683-97A8-E271D330DA0C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8B08-2358-45D1-89D8-6C2DEE237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0935-DE6A-4683-97A8-E271D330DA0C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8B08-2358-45D1-89D8-6C2DEE237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0935-DE6A-4683-97A8-E271D330DA0C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8B08-2358-45D1-89D8-6C2DEE237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0935-DE6A-4683-97A8-E271D330DA0C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8B08-2358-45D1-89D8-6C2DEE237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0935-DE6A-4683-97A8-E271D330DA0C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8B08-2358-45D1-89D8-6C2DEE237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0935-DE6A-4683-97A8-E271D330DA0C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8B08-2358-45D1-89D8-6C2DEE237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0935-DE6A-4683-97A8-E271D330DA0C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8B08-2358-45D1-89D8-6C2DEE237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0935-DE6A-4683-97A8-E271D330DA0C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8B08-2358-45D1-89D8-6C2DEE237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0935-DE6A-4683-97A8-E271D330DA0C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78B08-2358-45D1-89D8-6C2DEE237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.ppt-online.org/files/slide/6/6Aq5sFVDjPrzSX4iQGN9pbvBOdLk2wunmUJ18f/slide-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icey.net/upload/image/rus/Soglasnie-zvuki-tablica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00.infourok.ru/images/doc/130/152229/img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Звуковой анализ слова «мак»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c8c/0013e2ab-3273609c/1/img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теперь ребята самостоятельно проведите звуковой анализ слова кит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nsportal.ru/sites/default/files/2019/02/13/ki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54287" y="1772816"/>
            <a:ext cx="4035425" cy="4513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ages.myshared.ru/34/1331101/slide_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2aa/0013ec51-0362f53b/img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00.infourok.ru/images/doc/308/307398/img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01.infourok.ru/images/doc/55/68898/img5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00.infourok.ru/images/doc/308/307398/img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www.maam.ru/upload/blogs/detsad-132859-143929804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5" y="0"/>
            <a:ext cx="939653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www.maam.ru/upload/blogs/detsad-132859-14392980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s://fs00.infourok.ru/images/doc/308/307398/img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Звуковой анализ слова «мак»</vt:lpstr>
      <vt:lpstr>А теперь ребята самостоятельно проведите звуковой анализ слова кит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6</cp:revision>
  <dcterms:created xsi:type="dcterms:W3CDTF">2020-11-19T14:55:00Z</dcterms:created>
  <dcterms:modified xsi:type="dcterms:W3CDTF">2020-11-19T16:12:36Z</dcterms:modified>
</cp:coreProperties>
</file>