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9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3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7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B25B-9E9E-4BD9-9887-2658A53F260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DA66-1A4A-4838-A433-31EC6C92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9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soft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" y="25930"/>
            <a:ext cx="9106752" cy="68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Область: Коммуникация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Основы грамоты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страну Грамматики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6093296"/>
            <a:ext cx="4104456" cy="4320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Фарналь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2834546/6c7d0fe1-7c46-45b4-8f26-a8e2fca6f991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" y="116632"/>
            <a:ext cx="909074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весной. Весной на улице все оживает; птицы вьют гнезда, люди становятся радостными, ярко светит солнце.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300" b="1" dirty="0" smtClean="0">
                <a:solidFill>
                  <a:srgbClr val="C00000"/>
                </a:solidFill>
              </a:rPr>
              <a:t>Ребята </a:t>
            </a:r>
            <a:r>
              <a:rPr lang="ru-RU" sz="4300" b="1" dirty="0">
                <a:solidFill>
                  <a:srgbClr val="C00000"/>
                </a:solidFill>
              </a:rPr>
              <a:t>составьте предложение по схеме со словом весна. </a:t>
            </a:r>
          </a:p>
        </p:txBody>
      </p:sp>
      <p:pic>
        <p:nvPicPr>
          <p:cNvPr id="5" name="Picture 2" descr="https://ds04.infourok.ru/uploads/ex/0d23/0018157a-3c810fc3/img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23" y="2852936"/>
            <a:ext cx="3231006" cy="18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528186"/>
            <a:ext cx="4330824" cy="559797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весна!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прилетаю птицы.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кругом снег тает </a:t>
            </a:r>
          </a:p>
          <a:p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с крыш капает капель. 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s04.infourok.ru/uploads/ex/0d23/0018157a-3c810fc3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5" b="77162"/>
          <a:stretch/>
        </p:blipFill>
        <p:spPr bwMode="auto">
          <a:xfrm>
            <a:off x="383974" y="670962"/>
            <a:ext cx="3600400" cy="6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4.infourok.ru/uploads/ex/0d23/0018157a-3c810fc3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7" r="38241" b="51849"/>
          <a:stretch/>
        </p:blipFill>
        <p:spPr bwMode="auto">
          <a:xfrm>
            <a:off x="599998" y="2058959"/>
            <a:ext cx="3384376" cy="8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0d23/0018157a-3c810fc3/img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42920" r="18747" b="25440"/>
          <a:stretch/>
        </p:blipFill>
        <p:spPr bwMode="auto">
          <a:xfrm>
            <a:off x="730222" y="3739970"/>
            <a:ext cx="3265714" cy="7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4.infourok.ru/uploads/ex/0d23/0018157a-3c810fc3/img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68349" r="2686"/>
          <a:stretch/>
        </p:blipFill>
        <p:spPr bwMode="auto">
          <a:xfrm>
            <a:off x="1032046" y="5301208"/>
            <a:ext cx="2952328" cy="5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долгожданная весна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в предложении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три слова.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первое слово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слово «Наступила»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слово «долгожданная».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слово «весна»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4.infourok.ru/uploads/ex/0d23/0018157a-3c810fc3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7" r="38241" b="51849"/>
          <a:stretch/>
        </p:blipFill>
        <p:spPr bwMode="auto">
          <a:xfrm>
            <a:off x="251520" y="620688"/>
            <a:ext cx="7848872" cy="8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1963329" cy="196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называю слова, а вы тихо про себя считаете сколько слогов в словах.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Слова: книга, ручка, карандаш, мел…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га (два слога)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 ( два слога)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– ран –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три слога)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 ( один слог)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1963329" cy="196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Физ. </a:t>
            </a:r>
            <a:r>
              <a:rPr lang="ru-RU" dirty="0"/>
              <a:t>м</a:t>
            </a:r>
            <a:r>
              <a:rPr lang="ru-RU" dirty="0" smtClean="0"/>
              <a:t>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Вышла мышка как-то раз (ходьба на месте или продвигаясь вперед в колонне).</a:t>
            </a:r>
          </a:p>
          <a:p>
            <a:r>
              <a:rPr lang="ru-RU" dirty="0"/>
              <a:t>Поглядеть, который час (повороты влево, вправо, пальцы «трубочкой» перед глазами).</a:t>
            </a:r>
          </a:p>
          <a:p>
            <a:r>
              <a:rPr lang="ru-RU" dirty="0"/>
              <a:t>Раз, два, три, четыре (хлопки над головой в ладони).</a:t>
            </a:r>
          </a:p>
          <a:p>
            <a:r>
              <a:rPr lang="ru-RU" dirty="0"/>
              <a:t>Мышки дернули за гири (руки вверх и приседание с опусканием рук – «дернули за гири»).</a:t>
            </a:r>
          </a:p>
          <a:p>
            <a:r>
              <a:rPr lang="ru-RU" dirty="0"/>
              <a:t>Вдруг раздался страшный звон (хлопки перед собой).</a:t>
            </a:r>
          </a:p>
          <a:p>
            <a:r>
              <a:rPr lang="ru-RU" dirty="0"/>
              <a:t>Убежали мышки вон (бег на месте или к своему месту).</a:t>
            </a:r>
          </a:p>
          <a:p>
            <a:endParaRPr lang="ru-RU" dirty="0"/>
          </a:p>
        </p:txBody>
      </p:sp>
      <p:pic>
        <p:nvPicPr>
          <p:cNvPr id="12292" name="Picture 4" descr="https://avatars.mds.yandex.net/get-pdb/2829360/4351b4f7-4a0e-4427-9a14-29e83db52dd2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51873"/>
            <a:ext cx="5112568" cy="20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 «мышка»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 «Мышка»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«Мышка» пять звуков.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первый звук?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звук 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твердый согласный звук; синяя фишка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второй звук?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звук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-гласный звук; красная фишка.</a:t>
            </a:r>
          </a:p>
        </p:txBody>
      </p:sp>
      <p:sp>
        <p:nvSpPr>
          <p:cNvPr id="4" name="Овал 3"/>
          <p:cNvSpPr/>
          <p:nvPr/>
        </p:nvSpPr>
        <p:spPr>
          <a:xfrm>
            <a:off x="881962" y="204470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7704" y="208071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2109533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67944" y="2109533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8064" y="2109533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 «мышка»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7268488" cy="46085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третий звук?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звук Ш - твердый согласный звук: синяя фишка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четвертый звук?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звук К - твердый согласный звук: синяя фишка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последний звук?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звук А - гласный звук, красная фишка.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2" y="5710004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3424" y="571000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53544" y="5788306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1960" y="5733256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4088" y="575509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963329" cy="196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звуков в слове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мышка 5 звуков.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гласные звуки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 Ы 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ударный гласный звук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Ударный гласный звук 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согласные звуки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 М Ш 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683409" cy="2683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«Матрёшка»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Матрешка. Какая она красивая, ой , да здесь еще одна матрешка и еще, еще…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.gifer.com/3Sf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928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 много и все вышли из одной большой матрешки. Посмотрите внимательно у них на сарафанах что-то написано. Что это?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https://www.clipartmax.com/png/middle/273-2733571_%D0%BA%D0%B0%D1%80%D1%82%D0%B8%D0%BD%D0%BA%D0%B8-%D0%BC%D0%B0%D1%82%D1%80%D1%91%D1%88%D0%BA%D0%B8-%D0%B4%D0%BB%D1%8F-%D0%B4%D0%B5%D1%82%D0%B5%D0%B9-%D0%BD%D0%B0%D1%80%D0%B8%D1%81%D0%BE%D0%B2%D0%B0%D0%BD%D0%BD%D1%8B%D0%B5-%D0%BC%D0%B0%D1%82%D1%80%D0%B5%D1%88%D0%BA%D0%B0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4" y="2996952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367957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544150"/>
            <a:ext cx="194421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03" y="3825045"/>
            <a:ext cx="1644116" cy="16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35" y="4005064"/>
            <a:ext cx="1494921" cy="14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91" y="4413076"/>
            <a:ext cx="1086909" cy="10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1932" y="3825045"/>
            <a:ext cx="998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4113" y="4245208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8329" y="4251720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3455" y="4424041"/>
            <a:ext cx="805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7490" y="4548320"/>
            <a:ext cx="50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8563" y="4799206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oft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" y="0"/>
            <a:ext cx="9117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проводить звуковой анализ слова; уметь различать гласные и согласные (мягкие, твердые) звуки, вычленять словесное ударение.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называть самостоятельно разные слова, называть слова с заданным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выдержку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звук,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-слово,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длинное слово,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-короткое слово. </a:t>
            </a:r>
          </a:p>
        </p:txBody>
      </p:sp>
    </p:spTree>
    <p:extLst>
      <p:ext uri="{BB962C8B-B14F-4D97-AF65-F5344CB8AC3E}">
        <p14:creationId xmlns:p14="http://schemas.microsoft.com/office/powerpoint/2010/main" val="14844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вы умеете составлять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 получился? </a:t>
            </a:r>
          </a:p>
        </p:txBody>
      </p:sp>
      <p:sp>
        <p:nvSpPr>
          <p:cNvPr id="4" name="AutoShape 2" descr="https://www.clipartmax.com/png/middle/273-2733571_%D0%BA%D0%B0%D1%80%D1%82%D0%B8%D0%BD%D0%BA%D0%B8-%D0%BC%D0%B0%D1%82%D1%80%D1%91%D1%88%D0%BA%D0%B8-%D0%B4%D0%BB%D1%8F-%D0%B4%D0%B5%D1%82%D0%B5%D0%B9-%D0%BD%D0%B0%D1%80%D0%B8%D1%81%D0%BE%D0%B2%D0%B0%D0%BD%D0%BD%D1%8B%D0%B5-%D0%BC%D0%B0%D1%82%D1%80%D0%B5%D1%88%D0%BA%D0%B0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58450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328" y="3329761"/>
            <a:ext cx="998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4394" y="3825045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91751"/>
            <a:ext cx="2340112" cy="234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 получился? </a:t>
            </a:r>
          </a:p>
        </p:txBody>
      </p:sp>
      <p:sp>
        <p:nvSpPr>
          <p:cNvPr id="4" name="AutoShape 2" descr="https://www.clipartmax.com/png/middle/273-2733571_%D0%BA%D0%B0%D1%80%D1%82%D0%B8%D0%BD%D0%BA%D0%B8-%D0%BC%D0%B0%D1%82%D1%80%D1%91%D1%88%D0%BA%D0%B8-%D0%B4%D0%BB%D1%8F-%D0%B4%D0%B5%D1%82%D0%B5%D0%B9-%D0%BD%D0%B0%D1%80%D0%B8%D1%81%D0%BE%D0%B2%D0%B0%D0%BD%D0%BD%D1%8B%D0%B5-%D0%BC%D0%B0%D1%82%D1%80%D0%B5%D1%88%D0%BA%D0%B0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58450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328" y="3329761"/>
            <a:ext cx="998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4394" y="3825045"/>
            <a:ext cx="805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91751"/>
            <a:ext cx="2340112" cy="234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 получился? </a:t>
            </a:r>
          </a:p>
        </p:txBody>
      </p:sp>
      <p:sp>
        <p:nvSpPr>
          <p:cNvPr id="4" name="AutoShape 2" descr="https://www.clipartmax.com/png/middle/273-2733571_%D0%BA%D0%B0%D1%80%D1%82%D0%B8%D0%BD%D0%BA%D0%B8-%D0%BC%D0%B0%D1%82%D1%80%D1%91%D1%88%D0%BA%D0%B8-%D0%B4%D0%BB%D1%8F-%D0%B4%D0%B5%D1%82%D0%B5%D0%B9-%D0%BD%D0%B0%D1%80%D0%B8%D1%81%D0%BE%D0%B2%D0%B0%D0%BD%D0%BD%D1%8B%D0%B5-%D0%BC%D0%B0%D1%82%D1%80%D0%B5%D1%88%D0%BA%D0%B0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58450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328" y="3329761"/>
            <a:ext cx="998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4394" y="3825045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91751"/>
            <a:ext cx="2340112" cy="234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 получился? </a:t>
            </a:r>
          </a:p>
        </p:txBody>
      </p:sp>
      <p:sp>
        <p:nvSpPr>
          <p:cNvPr id="4" name="AutoShape 2" descr="https://www.clipartmax.com/png/middle/273-2733571_%D0%BA%D0%B0%D1%80%D1%82%D0%B8%D0%BD%D0%BA%D0%B8-%D0%BC%D0%B0%D1%82%D1%80%D1%91%D1%88%D0%BA%D0%B8-%D0%B4%D0%BB%D1%8F-%D0%B4%D0%B5%D1%82%D0%B5%D0%B9-%D0%BD%D0%B0%D1%80%D0%B8%D1%81%D0%BE%D0%B2%D0%B0%D0%BD%D0%BD%D1%8B%D0%B5-%D0%BC%D0%B0%D1%82%D1%80%D0%B5%D1%88%D0%BA%D0%B0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58450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328" y="3329761"/>
            <a:ext cx="998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4394" y="3825045"/>
            <a:ext cx="8451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91751"/>
            <a:ext cx="2340112" cy="234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 получился? </a:t>
            </a:r>
          </a:p>
        </p:txBody>
      </p:sp>
      <p:sp>
        <p:nvSpPr>
          <p:cNvPr id="4" name="AutoShape 2" descr="https://www.clipartmax.com/png/middle/273-2733571_%D0%BA%D0%B0%D1%80%D1%82%D0%B8%D0%BD%D0%BA%D0%B8-%D0%BC%D0%B0%D1%82%D1%80%D1%91%D1%88%D0%BA%D0%B8-%D0%B4%D0%BB%D1%8F-%D0%B4%D0%B5%D1%82%D0%B5%D0%B9-%D0%BD%D0%B0%D1%80%D0%B8%D1%81%D0%BE%D0%B2%D0%B0%D0%BD%D0%BD%D1%8B%D0%B5-%D0%BC%D0%B0%D1%82%D1%80%D0%B5%D1%88%D0%BA%D0%B0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58450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yt3.ggpht.com/a/AATXAJy55PpjmQhqHCEezJRbi2dHPTvDY-oI6wtlk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328" y="3329761"/>
            <a:ext cx="998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4394" y="3825045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pic>
        <p:nvPicPr>
          <p:cNvPr id="17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91751"/>
            <a:ext cx="2340112" cy="234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icrosoft\Desktop\4948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4547" r="3247" b="5281"/>
          <a:stretch/>
        </p:blipFill>
        <p:spPr bwMode="auto">
          <a:xfrm>
            <a:off x="-1" y="0"/>
            <a:ext cx="9168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Вы все справились со всеми заданиями. </a:t>
            </a:r>
          </a:p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Букварик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вами доволен и гордится. Вы готовы учиться в школе.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нам пора проститься с гостем и возвращаться в детский сад.</a:t>
            </a:r>
          </a:p>
          <a:p>
            <a:endParaRPr lang="ru-RU" dirty="0"/>
          </a:p>
        </p:txBody>
      </p:sp>
      <p:pic>
        <p:nvPicPr>
          <p:cNvPr id="5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1752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icrosoft\Desktop\e436d6a13bb2f3b653fda6f34b1971c2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5194920" cy="593752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 где мы сегодня побывали?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наше путешествие?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понравилось выполнять задания?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какое задание понравилось больше всего?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запомнилось?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задание показалось вам сложным, легким?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icrosoft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Microsoft\Desktop\GlitteringEnlightenedAmericanmarten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3717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Microsoft\Desktop\ScratchyDisloyalGoldenretriever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908720"/>
            <a:ext cx="252028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oft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" y="0"/>
            <a:ext cx="9117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пожалуйста, ребёнку задания, сфотографируйте его в процессе их выполнения  и поделитесь этой информацией с воспитателем.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помощь!</a:t>
            </a:r>
          </a:p>
        </p:txBody>
      </p:sp>
    </p:spTree>
    <p:extLst>
      <p:ext uri="{BB962C8B-B14F-4D97-AF65-F5344CB8AC3E}">
        <p14:creationId xmlns:p14="http://schemas.microsoft.com/office/powerpoint/2010/main" val="37707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1.mzstatic.com/us/r30/Purple/v4/d8/8e/70/d88e709d-e0da-0e7e-1fd0-6215c5c4f0be/mzl.svtoov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0" y="0"/>
            <a:ext cx="9150820" cy="69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улице пасмурно и сыро, а в нашей группе светло и весело! А весело от наших светлых улыбок, ведь каждая улыбка - это маленькое солнышко, от которой становится тепло и хорошо. Поэтому я предлагаю вам чаще улыбаться друг другу и дарить окружающим хорошее настроение!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к нам в гости пришел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Букварик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04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1.mzstatic.com/us/r30/Purple/v4/d8/8e/70/d88e709d-e0da-0e7e-1fd0-6215c5c4f0be/mzl.svtoov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0" y="0"/>
            <a:ext cx="9150820" cy="69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приглашает нас в путешествие, в страну Грамматики.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5050904" cy="406531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для того что бы попасть в волшебную страну, нам необходимо произвести обратный счет от числа 10  до числа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97" y="1723636"/>
            <a:ext cx="3089920" cy="308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s01.vseosvita.ua/01008hx9-3db7/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59424"/>
            <a:ext cx="3797152" cy="1898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rosoft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31224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с вами и оказались в стране «Грамматика».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3106688" cy="42093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гость хочет проверить, как вы хорошо  подготовились к школе.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приступаем к заданиям.</a:t>
            </a:r>
          </a:p>
          <a:p>
            <a:endParaRPr lang="ru-RU" dirty="0"/>
          </a:p>
        </p:txBody>
      </p:sp>
      <p:pic>
        <p:nvPicPr>
          <p:cNvPr id="5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скажите, с помощью чего мы общаемся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общаемся с помощью слов.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из чего состоят слова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состоят из букв.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Чем отличаются звуки от букв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мы пишем, а звуки мы слышим.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какие звуки вы знаете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бывают гласные и согласные.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бывают гласные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О, У, Ы, И,Э гласные бывают ударные и безударные.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Какими бывают согласные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бывают твердые и мягкие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22304"/>
            <a:ext cx="1835696" cy="183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059567" cy="604867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фишкой обозначаются твердые согласные?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согласные обозначаются синей фишкой.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согласные?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обозначаются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зеленой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фишкой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 обозначаются красной фишкой.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Ударные гласные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выделяются голосом и обозначаются черточкой над ними.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Microsoft\Desktop\1326796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04305"/>
            <a:ext cx="1963329" cy="196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«Отгадайте загадку»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приходит с ласкою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 своею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Волшебной палочкой взмахнет -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подснежник расцветет.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 бывает?</a:t>
            </a:r>
          </a:p>
          <a:p>
            <a:endParaRPr lang="ru-RU" dirty="0"/>
          </a:p>
        </p:txBody>
      </p:sp>
      <p:pic>
        <p:nvPicPr>
          <p:cNvPr id="7170" name="Picture 2" descr="https://avatars.mds.yandex.net/get-pdb/2834546/6c7d0fe1-7c46-45b4-8f26-a8e2fca6f991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907</Words>
  <Application>Microsoft Office PowerPoint</Application>
  <PresentationFormat>Экран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Область: Коммуникация Раздел: Основы грамоты Тема: Путешествие в страну Грамматики</vt:lpstr>
      <vt:lpstr>Цель: Закрепить умение проводить звуковой анализ слова; уметь различать гласные и согласные (мягкие, твердые) звуки, вычленять словесное ударение. </vt:lpstr>
      <vt:lpstr>Уважаемые родители!</vt:lpstr>
      <vt:lpstr>Здравствуйте, ребята</vt:lpstr>
      <vt:lpstr>Он приглашает нас в путешествие, в страну Грамматики.  Отправляемся ?</vt:lpstr>
      <vt:lpstr>Вот мы с вами и оказались в стране «Грамматика».</vt:lpstr>
      <vt:lpstr>Задание 1</vt:lpstr>
      <vt:lpstr>Презентация PowerPoint</vt:lpstr>
      <vt:lpstr>Задание 2 «Отгадайте загадку»</vt:lpstr>
      <vt:lpstr>Правильно весной. Весной на улице все оживает; птицы вьют гнезда, люди становятся радостными, ярко светит солнце.</vt:lpstr>
      <vt:lpstr>Презентация PowerPoint</vt:lpstr>
      <vt:lpstr>Презентация PowerPoint</vt:lpstr>
      <vt:lpstr>Задание 3</vt:lpstr>
      <vt:lpstr>Физ. минутка</vt:lpstr>
      <vt:lpstr>Задание 4 Звуковой анализ слова «мышка»</vt:lpstr>
      <vt:lpstr> Звуковой анализ слова «мышка»</vt:lpstr>
      <vt:lpstr>Презентация PowerPoint</vt:lpstr>
      <vt:lpstr>Задание 5 «Матрёшка»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Область: Коммуникация Раздел: Основы грамоты Тема: Звуковой анализ слова  «Семья». Составление предложений</dc:title>
  <dc:creator>Microsoft</dc:creator>
  <cp:lastModifiedBy>Microsoft</cp:lastModifiedBy>
  <cp:revision>21</cp:revision>
  <dcterms:created xsi:type="dcterms:W3CDTF">2020-05-22T08:15:14Z</dcterms:created>
  <dcterms:modified xsi:type="dcterms:W3CDTF">2020-05-22T10:24:31Z</dcterms:modified>
</cp:coreProperties>
</file>