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1"/>
  </p:notesMasterIdLst>
  <p:sldIdLst>
    <p:sldId id="264" r:id="rId2"/>
    <p:sldId id="256" r:id="rId3"/>
    <p:sldId id="258" r:id="rId4"/>
    <p:sldId id="257" r:id="rId5"/>
    <p:sldId id="259" r:id="rId6"/>
    <p:sldId id="260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 autoAdjust="0"/>
    <p:restoredTop sz="86444" autoAdjust="0"/>
  </p:normalViewPr>
  <p:slideViewPr>
    <p:cSldViewPr snapToGrid="0">
      <p:cViewPr>
        <p:scale>
          <a:sx n="73" d="100"/>
          <a:sy n="73" d="100"/>
        </p:scale>
        <p:origin x="-59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BE325-48F7-48F8-A00F-9E10905D912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3FD28-CAF9-4313-A162-AC6FADCDF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3FD28-CAF9-4313-A162-AC6FADCDF6D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3FD28-CAF9-4313-A162-AC6FADCDF6D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3FD28-CAF9-4313-A162-AC6FADCDF6D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Задание: выбрать картинку,</a:t>
            </a:r>
            <a:r>
              <a:rPr lang="ru-RU" baseline="0" dirty="0" smtClean="0"/>
              <a:t> подходящую  цветовой схеме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3FD28-CAF9-4313-A162-AC6FADCDF6D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Задание: выбрать слово, которое соответствует цветовой</a:t>
            </a:r>
            <a:r>
              <a:rPr lang="ru-RU" baseline="0" dirty="0" smtClean="0"/>
              <a:t> схеме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3FD28-CAF9-4313-A162-AC6FADCDF6D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Задание: расположи предметы так, чтобы последний звук был первым звуком последующего предмета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3FD28-CAF9-4313-A162-AC6FADCDF6D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Задание: выбери</a:t>
            </a:r>
            <a:r>
              <a:rPr lang="ru-RU" baseline="0" dirty="0" smtClean="0"/>
              <a:t> предмет с одним слогом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3FD28-CAF9-4313-A162-AC6FADCDF6D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Задание: выбери предмет с двумя слогами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3FD28-CAF9-4313-A162-AC6FADCDF6D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4E3E-E439-4A71-98EE-403A6EBCE19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AAE1-2C64-4045-831A-BBCC8D446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463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4E3E-E439-4A71-98EE-403A6EBCE19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AAE1-2C64-4045-831A-BBCC8D446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109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4E3E-E439-4A71-98EE-403A6EBCE19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AAE1-2C64-4045-831A-BBCC8D446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527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4E3E-E439-4A71-98EE-403A6EBCE19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AAE1-2C64-4045-831A-BBCC8D446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149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4E3E-E439-4A71-98EE-403A6EBCE19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AAE1-2C64-4045-831A-BBCC8D446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339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4E3E-E439-4A71-98EE-403A6EBCE19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AAE1-2C64-4045-831A-BBCC8D446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923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4E3E-E439-4A71-98EE-403A6EBCE19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AAE1-2C64-4045-831A-BBCC8D446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55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4E3E-E439-4A71-98EE-403A6EBCE19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AAE1-2C64-4045-831A-BBCC8D446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705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4E3E-E439-4A71-98EE-403A6EBCE19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AAE1-2C64-4045-831A-BBCC8D446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697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4E3E-E439-4A71-98EE-403A6EBCE19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AAE1-2C64-4045-831A-BBCC8D446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7877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4E3E-E439-4A71-98EE-403A6EBCE19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AAE1-2C64-4045-831A-BBCC8D446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636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44E3E-E439-4A71-98EE-403A6EBCE19D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DAAE1-2C64-4045-831A-BBCC8D446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52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2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2.jpeg"/><Relationship Id="rId9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21.jpeg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11" Type="http://schemas.openxmlformats.org/officeDocument/2006/relationships/image" Target="../media/image2.jpeg"/><Relationship Id="rId5" Type="http://schemas.openxmlformats.org/officeDocument/2006/relationships/image" Target="../media/image14.jpeg"/><Relationship Id="rId10" Type="http://schemas.openxmlformats.org/officeDocument/2006/relationships/image" Target="../media/image11.jpeg"/><Relationship Id="rId4" Type="http://schemas.openxmlformats.org/officeDocument/2006/relationships/image" Target="../media/image20.jpeg"/><Relationship Id="rId9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1.jpeg"/><Relationship Id="rId7" Type="http://schemas.openxmlformats.org/officeDocument/2006/relationships/image" Target="../media/image2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10" Type="http://schemas.openxmlformats.org/officeDocument/2006/relationships/image" Target="../media/image2.jpeg"/><Relationship Id="rId4" Type="http://schemas.openxmlformats.org/officeDocument/2006/relationships/image" Target="../media/image24.jpeg"/><Relationship Id="rId9" Type="http://schemas.openxmlformats.org/officeDocument/2006/relationships/image" Target="../media/image2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3995" y="292641"/>
            <a:ext cx="752666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  <a:t>     </a:t>
            </a:r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Основы грамоты</a:t>
            </a:r>
            <a:endParaRPr lang="ru-RU" sz="66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 algn="ctr"/>
            <a:endParaRPr lang="ru-RU" sz="40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 «Звуковая модель слова»</a:t>
            </a:r>
          </a:p>
        </p:txBody>
      </p:sp>
      <p:pic>
        <p:nvPicPr>
          <p:cNvPr id="5" name="Рисунок 4" descr="исис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66517" y="2854036"/>
            <a:ext cx="2656156" cy="277133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406550" y="21978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35237" y="633478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Карагандинская область г. Темиртау  ГККП «Детский сад №13 «Кораблик»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Подготовила: воспитатель Терехова О.С.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838" y="2812978"/>
            <a:ext cx="1714500" cy="2676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трелка вправо с вырезом 16"/>
          <p:cNvSpPr/>
          <p:nvPr/>
        </p:nvSpPr>
        <p:spPr>
          <a:xfrm rot="21265980">
            <a:off x="4153989" y="4428309"/>
            <a:ext cx="3460350" cy="16211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57252" y="2962463"/>
            <a:ext cx="3034748" cy="367747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5802" y="3932094"/>
            <a:ext cx="1714500" cy="26765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29128"/>
            <a:ext cx="1576668" cy="109604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4750" y="325610"/>
            <a:ext cx="1538397" cy="130368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46455" y="209887"/>
            <a:ext cx="1305339" cy="174412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36135" y="353056"/>
            <a:ext cx="1559614" cy="119689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92420" y="174271"/>
            <a:ext cx="1599580" cy="146440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43301" y="246098"/>
            <a:ext cx="1601650" cy="157706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408237" y="5244548"/>
            <a:ext cx="11728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0000"/>
                </a:solidFill>
              </a:rPr>
              <a:t>М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0546" y="2147455"/>
            <a:ext cx="9599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Назови предметы которые начинаются на твердый звук «М»</a:t>
            </a:r>
            <a:endParaRPr lang="ru-RU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70772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7.40741E-7 L 0.10833 0.38403 C 0.10833 0.55602 0.14727 0.76805 0.17904 0.76805 L 0.25 0.7680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3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351 7.40741E-7 L -0.05351 0.35694 C -0.05351 0.51667 -0.02409 0.71389 -0.00013 0.71389 L 0.05352 0.7138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52" y="35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81 -4.07407E-6 L -0.25755 -4.07407E-6 L -0.25755 0.09375 L -0.24674 0.09375 L -0.24674 0.18797 L -0.23607 0.18797 L -0.23607 0.28218 L -0.22526 0.28218 L -0.22526 0.37616 L -0.21458 0.37616 L -0.21458 0.47037 L -0.20377 0.47037 L -0.20377 0.56459 L -0.19284 0.56459 L -0.19284 0.65903 " pathEditMode="relative" rAng="0" ptsTypes="AAAAAAAAAAAAAAA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63" y="3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109 0.52939 L -0.48515 0.74861 C -0.46719 0.79722 -0.44023 0.825 -0.41198 0.825 C -0.37969 0.825 -0.35403 0.79722 -0.3362 0.74861 L -0.24948 0.52939 " pathEditMode="relative" rAng="0" ptsTypes="AAAAA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81" y="1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трелка вправо с вырезом 10"/>
          <p:cNvSpPr/>
          <p:nvPr/>
        </p:nvSpPr>
        <p:spPr>
          <a:xfrm rot="21265980">
            <a:off x="4153989" y="4428309"/>
            <a:ext cx="3460350" cy="16211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57252" y="3180522"/>
            <a:ext cx="3034748" cy="367747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181475"/>
            <a:ext cx="1714500" cy="267652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59995" y="5534561"/>
            <a:ext cx="17746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err="1" smtClean="0">
                <a:solidFill>
                  <a:srgbClr val="FF0000"/>
                </a:solidFill>
              </a:rPr>
              <a:t>Мь</a:t>
            </a:r>
            <a:endParaRPr lang="ru-RU" sz="8000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26119" y="450159"/>
            <a:ext cx="895350" cy="197167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470" y="163271"/>
            <a:ext cx="2000250" cy="20895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85855" y="269702"/>
            <a:ext cx="1709271" cy="18288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42419" y="518698"/>
            <a:ext cx="1614694" cy="157514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86152" y="278709"/>
            <a:ext cx="1709271" cy="197416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04109" y="2618509"/>
            <a:ext cx="940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Назови предметы которые начинаются на мягкий звук «М»</a:t>
            </a:r>
            <a:endParaRPr lang="ru-RU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638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59259E-6 L 3.125E-6 0.3456 C 3.125E-6 0.50046 0.04909 0.69143 0.08893 0.69143 L 0.17799 0.69143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93" y="34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034 0.36435 L -0.33034 0.48935 C -0.33034 0.54537 -0.26133 0.61435 -0.20534 0.61435 L -0.08034 0.61435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96 7.40741E-7 L -0.34075 0.17778 C -0.37239 0.21551 -0.3901 0.27153 -0.3901 0.32986 C -0.3901 0.39653 -0.37239 0.44954 -0.34075 0.48727 L -0.1996 0.66551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31" y="3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6155271"/>
              </p:ext>
            </p:extLst>
          </p:nvPr>
        </p:nvGraphicFramePr>
        <p:xfrm>
          <a:off x="2021711" y="3889835"/>
          <a:ext cx="9660837" cy="2385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0279"/>
                <a:gridCol w="3220279"/>
                <a:gridCol w="3220279"/>
              </a:tblGrid>
              <a:tr h="238539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8557" y="501305"/>
            <a:ext cx="2888973" cy="24098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18852" y="649149"/>
            <a:ext cx="2955235" cy="22619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07112" y="3175834"/>
            <a:ext cx="7350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Нужно выбрать картинку, подходящую  цветовой схеме</a:t>
            </a:r>
            <a:endParaRPr lang="ru-RU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181475"/>
            <a:ext cx="1714500" cy="2676525"/>
          </a:xfrm>
          <a:prstGeom prst="rect">
            <a:avLst/>
          </a:prstGeom>
        </p:spPr>
      </p:pic>
      <p:sp>
        <p:nvSpPr>
          <p:cNvPr id="7" name="Стрелка вправо с вырезом 6"/>
          <p:cNvSpPr/>
          <p:nvPr/>
        </p:nvSpPr>
        <p:spPr>
          <a:xfrm>
            <a:off x="5343486" y="6207972"/>
            <a:ext cx="1749646" cy="65002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480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7688268"/>
              </p:ext>
            </p:extLst>
          </p:nvPr>
        </p:nvGraphicFramePr>
        <p:xfrm>
          <a:off x="2266128" y="3859530"/>
          <a:ext cx="8128000" cy="2336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233621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1007" y="641902"/>
            <a:ext cx="1943100" cy="19431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8804" y="641902"/>
            <a:ext cx="2333625" cy="19621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72742" y="2833666"/>
            <a:ext cx="8066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Нужно выбрать слово, которое соответствует цветовой схеме</a:t>
            </a:r>
            <a:endParaRPr lang="ru-RU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976173"/>
            <a:ext cx="1714500" cy="2676525"/>
          </a:xfrm>
          <a:prstGeom prst="rect">
            <a:avLst/>
          </a:prstGeom>
        </p:spPr>
      </p:pic>
      <p:sp>
        <p:nvSpPr>
          <p:cNvPr id="7" name="Стрелка вправо с вырезом 6"/>
          <p:cNvSpPr/>
          <p:nvPr/>
        </p:nvSpPr>
        <p:spPr>
          <a:xfrm>
            <a:off x="5485595" y="6151084"/>
            <a:ext cx="1616247" cy="70691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592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трелка вправо с вырезом 16"/>
          <p:cNvSpPr/>
          <p:nvPr/>
        </p:nvSpPr>
        <p:spPr>
          <a:xfrm>
            <a:off x="222070" y="248194"/>
            <a:ext cx="1698170" cy="67926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Улыбающееся лицо 1"/>
          <p:cNvSpPr/>
          <p:nvPr/>
        </p:nvSpPr>
        <p:spPr>
          <a:xfrm>
            <a:off x="901148" y="1073424"/>
            <a:ext cx="2027582" cy="1948071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2822713" y="1661490"/>
            <a:ext cx="2014330" cy="190831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1192695" y="781874"/>
            <a:ext cx="344557" cy="4572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2305878" y="778560"/>
            <a:ext cx="321365" cy="4572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1737691" y="2047459"/>
            <a:ext cx="354496" cy="377688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823791" y="1895060"/>
            <a:ext cx="2027582" cy="19613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6851373" y="1895061"/>
            <a:ext cx="2027582" cy="198782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4252" y="4757529"/>
            <a:ext cx="1596886" cy="183128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2426" y="4758098"/>
            <a:ext cx="1873526" cy="1847850"/>
          </a:xfrm>
          <a:prstGeom prst="rect">
            <a:avLst/>
          </a:prstGeom>
        </p:spPr>
      </p:pic>
      <p:sp>
        <p:nvSpPr>
          <p:cNvPr id="11" name="Блок-схема: узел 10"/>
          <p:cNvSpPr/>
          <p:nvPr/>
        </p:nvSpPr>
        <p:spPr>
          <a:xfrm>
            <a:off x="8878955" y="1895062"/>
            <a:ext cx="2014330" cy="1987822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80243" y="4757529"/>
            <a:ext cx="2120969" cy="183128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2065" y="4797286"/>
            <a:ext cx="2143125" cy="18163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63792" y="4015368"/>
            <a:ext cx="11362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расположи предметы так, чтобы последний звук был первым звуком последующего предмета </a:t>
            </a:r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2707" y="4637316"/>
            <a:ext cx="1297577" cy="202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6071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22 0.03218 L 0.2207 -0.446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18" y="-2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799 -0.16435 L -0.42799 -0.4143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0.01158 L -0.06289 -0.4060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9" y="-20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453 -0.14074 L 0.54453 -0.3907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1909" y="4376730"/>
            <a:ext cx="7818783" cy="22692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38121" y="5234608"/>
            <a:ext cx="6527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>
                <a:solidFill>
                  <a:srgbClr val="FF0000"/>
                </a:solidFill>
              </a:rPr>
              <a:t>1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2064" y="371061"/>
            <a:ext cx="1654659" cy="145613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99075" y="338937"/>
            <a:ext cx="1660249" cy="147878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65951" y="331719"/>
            <a:ext cx="1917630" cy="148600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97361" y="371061"/>
            <a:ext cx="2057296" cy="145774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582" y="331719"/>
            <a:ext cx="1689445" cy="150495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0208" y="331719"/>
            <a:ext cx="1771856" cy="1495479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60765" y="371061"/>
            <a:ext cx="1450699" cy="144666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837166" y="2602434"/>
            <a:ext cx="6131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выбери предмет с одним слогом</a:t>
            </a:r>
            <a:endParaRPr lang="ru-RU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9659" y="1921585"/>
            <a:ext cx="1463438" cy="2284589"/>
          </a:xfrm>
          <a:prstGeom prst="rect">
            <a:avLst/>
          </a:prstGeom>
        </p:spPr>
      </p:pic>
      <p:sp>
        <p:nvSpPr>
          <p:cNvPr id="17" name="Стрелка вправо с вырезом 16"/>
          <p:cNvSpPr/>
          <p:nvPr/>
        </p:nvSpPr>
        <p:spPr>
          <a:xfrm>
            <a:off x="242852" y="5490211"/>
            <a:ext cx="2017021" cy="100678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389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13 0.42893 L 0.01081 0.42893 L 0.01081 0.46504 L 0.04675 0.46504 L 0.04675 0.50115 L 0.08268 0.50115 L 0.08268 0.53726 L 0.11862 0.53726 L 0.11862 0.57338 L 0.15456 0.57338 L 0.15456 0.60949 L 0.1905 0.60949 L 0.1905 0.6456 L 0.22643 0.6456 L 0.22643 0.68171 " pathEditMode="relative" rAng="0" ptsTypes="AAAAAAAAAAAAA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78" y="1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594 0.67824 L -0.06888 0.71828 C -0.05495 0.72731 -0.03399 0.73217 -0.01198 0.73217 C 0.01302 0.73217 0.03307 0.72731 0.047 0.71828 L 0.11406 0.67824 " pathEditMode="relative" rAng="0" ptsTypes="AAAAA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1909" y="4376730"/>
            <a:ext cx="7818783" cy="22692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38121" y="5102086"/>
            <a:ext cx="6527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2</a:t>
            </a:r>
            <a:endParaRPr lang="ru-RU" sz="7200" b="1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643270" cy="180229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58273" y="16979"/>
            <a:ext cx="1714500" cy="180229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30692" y="16979"/>
            <a:ext cx="1861308" cy="18192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7078" y="0"/>
            <a:ext cx="1847850" cy="181927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81079" y="0"/>
            <a:ext cx="1819275" cy="180229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23502" y="0"/>
            <a:ext cx="2257425" cy="18022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43210" y="2552131"/>
            <a:ext cx="5396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выбери предмет с двумя слогами</a:t>
            </a:r>
            <a:endParaRPr lang="ru-RU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19916" y="2142483"/>
            <a:ext cx="1220118" cy="1904740"/>
          </a:xfrm>
          <a:prstGeom prst="rect">
            <a:avLst/>
          </a:prstGeom>
        </p:spPr>
      </p:pic>
      <p:sp>
        <p:nvSpPr>
          <p:cNvPr id="12" name="Стрелка вправо с вырезом 11"/>
          <p:cNvSpPr/>
          <p:nvPr/>
        </p:nvSpPr>
        <p:spPr>
          <a:xfrm>
            <a:off x="234923" y="5863412"/>
            <a:ext cx="1770687" cy="76781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889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1.11111E-6 L -0.00573 0.7002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" y="3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4.81481E-6 L -0.18399 0.6918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06" y="3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5127" y="1833459"/>
            <a:ext cx="2983993" cy="4658345"/>
          </a:xfrm>
          <a:prstGeom prst="rect">
            <a:avLst/>
          </a:prstGeom>
        </p:spPr>
      </p:pic>
      <p:sp>
        <p:nvSpPr>
          <p:cNvPr id="4" name="Выноска-облако 3"/>
          <p:cNvSpPr/>
          <p:nvPr/>
        </p:nvSpPr>
        <p:spPr>
          <a:xfrm>
            <a:off x="4937761" y="548640"/>
            <a:ext cx="5394961" cy="3722915"/>
          </a:xfrm>
          <a:prstGeom prst="cloud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Comic Sans MS" pitchFamily="66" charset="0"/>
              </a:rPr>
              <a:t>Отлично, ребята!</a:t>
            </a:r>
          </a:p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Comic Sans MS" pitchFamily="66" charset="0"/>
              </a:rPr>
              <a:t>До новых встреч!</a:t>
            </a:r>
            <a:endParaRPr lang="ru-RU" sz="36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151</Words>
  <Application>Microsoft Office PowerPoint</Application>
  <PresentationFormat>Произвольный</PresentationFormat>
  <Paragraphs>31</Paragraphs>
  <Slides>9</Slides>
  <Notes>8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Пахоменко Дарья Александровна</dc:creator>
  <cp:lastModifiedBy>Пользователь</cp:lastModifiedBy>
  <cp:revision>24</cp:revision>
  <dcterms:created xsi:type="dcterms:W3CDTF">2013-11-16T11:31:17Z</dcterms:created>
  <dcterms:modified xsi:type="dcterms:W3CDTF">2020-05-14T09:58:55Z</dcterms:modified>
</cp:coreProperties>
</file>