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6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25D7-EAE4-4EA5-BC82-3289EBF963E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0118-70AD-47CD-81E7-5BB17CAE6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25D7-EAE4-4EA5-BC82-3289EBF963E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0118-70AD-47CD-81E7-5BB17CAE6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25D7-EAE4-4EA5-BC82-3289EBF963E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0118-70AD-47CD-81E7-5BB17CAE6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25D7-EAE4-4EA5-BC82-3289EBF963E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0118-70AD-47CD-81E7-5BB17CAE6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25D7-EAE4-4EA5-BC82-3289EBF963E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0118-70AD-47CD-81E7-5BB17CAE6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25D7-EAE4-4EA5-BC82-3289EBF963E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0118-70AD-47CD-81E7-5BB17CAE6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25D7-EAE4-4EA5-BC82-3289EBF963E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0118-70AD-47CD-81E7-5BB17CAE6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25D7-EAE4-4EA5-BC82-3289EBF963E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0118-70AD-47CD-81E7-5BB17CAE6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25D7-EAE4-4EA5-BC82-3289EBF963E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0118-70AD-47CD-81E7-5BB17CAE6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25D7-EAE4-4EA5-BC82-3289EBF963E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0118-70AD-47CD-81E7-5BB17CAE6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25D7-EAE4-4EA5-BC82-3289EBF963E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0118-70AD-47CD-81E7-5BB17CAE6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25D7-EAE4-4EA5-BC82-3289EBF963E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80118-70AD-47CD-81E7-5BB17CAE6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админ\AppData\Local\Microsoft\Windows\Temporary Internet Files\Content.Word\IMG-20201120-WA000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747464"/>
            <a:ext cx="8676000" cy="79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D:\фото 9 группа\IMG-20200304-WA000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D:\фото 9 группа\IMG_20191119_10223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t="6842" r="602" b="36740"/>
          <a:stretch>
            <a:fillRect/>
          </a:stretch>
        </p:blipFill>
        <p:spPr bwMode="auto">
          <a:xfrm>
            <a:off x="251520" y="0"/>
            <a:ext cx="84969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D:\фото 9 группа\IMG_20191122_10092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b="12761"/>
          <a:stretch>
            <a:fillRect/>
          </a:stretch>
        </p:blipFill>
        <p:spPr bwMode="auto">
          <a:xfrm>
            <a:off x="179512" y="188640"/>
            <a:ext cx="5652000" cy="41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фото с тел\Работа фото\IMG_20181205_10114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t="1422" r="-24854" b="34391"/>
          <a:stretch>
            <a:fillRect/>
          </a:stretch>
        </p:blipFill>
        <p:spPr bwMode="auto">
          <a:xfrm>
            <a:off x="3851920" y="2852936"/>
            <a:ext cx="6515928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админ\AppData\Local\Microsoft\Windows\Temporary Internet Files\Content.Word\IMG_20201120_12125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t="12246"/>
          <a:stretch>
            <a:fillRect/>
          </a:stretch>
        </p:blipFill>
        <p:spPr bwMode="auto">
          <a:xfrm>
            <a:off x="971600" y="0"/>
            <a:ext cx="7524000" cy="67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админ\AppData\Local\Microsoft\Windows\Temporary Internet Files\Content.Word\IMG_20201120_11342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b="25076"/>
          <a:stretch>
            <a:fillRect/>
          </a:stretch>
        </p:blipFill>
        <p:spPr bwMode="auto">
          <a:xfrm>
            <a:off x="1043608" y="0"/>
            <a:ext cx="7380000" cy="68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D:\фото зима\IMG_20200106_11101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t="5148" b="26462"/>
          <a:stretch>
            <a:fillRect/>
          </a:stretch>
        </p:blipFill>
        <p:spPr bwMode="auto">
          <a:xfrm>
            <a:off x="827584" y="0"/>
            <a:ext cx="7308000" cy="6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Windows User</cp:lastModifiedBy>
  <cp:revision>5</cp:revision>
  <dcterms:created xsi:type="dcterms:W3CDTF">2020-11-20T16:56:57Z</dcterms:created>
  <dcterms:modified xsi:type="dcterms:W3CDTF">2020-11-27T09:44:48Z</dcterms:modified>
</cp:coreProperties>
</file>