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78" r:id="rId2"/>
    <p:sldId id="256" r:id="rId3"/>
    <p:sldId id="268" r:id="rId4"/>
    <p:sldId id="269" r:id="rId5"/>
    <p:sldId id="279" r:id="rId6"/>
    <p:sldId id="270" r:id="rId7"/>
    <p:sldId id="271" r:id="rId8"/>
    <p:sldId id="272" r:id="rId9"/>
    <p:sldId id="273" r:id="rId10"/>
    <p:sldId id="274" r:id="rId11"/>
    <p:sldId id="280" r:id="rId12"/>
    <p:sldId id="281" r:id="rId13"/>
    <p:sldId id="28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568" autoAdjust="0"/>
  </p:normalViewPr>
  <p:slideViewPr>
    <p:cSldViewPr>
      <p:cViewPr>
        <p:scale>
          <a:sx n="32" d="100"/>
          <a:sy n="32" d="100"/>
        </p:scale>
        <p:origin x="-3054" y="-12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6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43519E-A1B3-4D4D-B5E1-9ED5BD3FC484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B134E8-2E53-4B04-BADD-6C2CCE0C617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B134E8-2E53-4B04-BADD-6C2CCE0C6177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D2F59-420C-48B7-B2DE-7DC4B33DFAB3}" type="datetimeFigureOut">
              <a:rPr lang="ru-RU" smtClean="0"/>
              <a:pPr/>
              <a:t>05.01.2021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A5485-AFEB-4370-A913-D27B61D8F67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95536" y="-1998463"/>
            <a:ext cx="9049465" cy="8494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200" b="1" dirty="0" smtClean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Овладение способами практического взаимодействия с окружающей средой. Формировать умение заниматься экспериментальной деятельностью. Развитие представлений о явлениях неживой природы.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Образовательные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Обобщить и систематизировать знания детей о зиме, зимних явлениях. Познакомить детей с физическими свойствами снега и льда. Формировать умение заниматься экспериментальной деятельностью. Научить детей решать познавательные задачи и делать выводы.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Развивающие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Развивать познавательный интерес детей, творчество, умение мыслить логически. Закреплять умение подбирать прилагательные. Развивать навыки  , взаимопонимания, доброжелательности, самостоятельности, инициативности.</a:t>
            </a:r>
            <a:endParaRPr kumimoji="0" lang="ru-RU" b="0" i="0" u="sng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Воспитательные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Воспитывать любознательность, любовь и бережное отношение к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природе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Подготовила воспитатель : Сивцова  Р.Ф.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404664"/>
            <a:ext cx="838842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Зимняя лаборатория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Опытно-исследовательская деятельность детей</a:t>
            </a: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 детском саду</a:t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8193" name="Picture 1" descr="D:\Снег 1\IMG-20201228-WA0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76672"/>
            <a:ext cx="7488832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620688"/>
            <a:ext cx="7584843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22303" b="12778"/>
          <a:stretch>
            <a:fillRect/>
          </a:stretch>
        </p:blipFill>
        <p:spPr bwMode="auto">
          <a:xfrm>
            <a:off x="827584" y="620688"/>
            <a:ext cx="3511910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12201" r="14563" b="3363"/>
          <a:stretch>
            <a:fillRect/>
          </a:stretch>
        </p:blipFill>
        <p:spPr bwMode="auto">
          <a:xfrm>
            <a:off x="4716016" y="692696"/>
            <a:ext cx="324035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1027" name="Picture 3" descr="D:\Снег 1\IMG-20201229-WA01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764704"/>
            <a:ext cx="4185000" cy="5580000"/>
          </a:xfrm>
          <a:prstGeom prst="rect">
            <a:avLst/>
          </a:prstGeom>
          <a:noFill/>
        </p:spPr>
      </p:pic>
      <p:pic>
        <p:nvPicPr>
          <p:cNvPr id="8" name="Picture 3" descr="D:\Снег 1\IMG-20201229-WA013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764704"/>
            <a:ext cx="4050000" cy="5544616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259632" y="0"/>
            <a:ext cx="61221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       Снег  пушистый, серебристый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14337" name="Picture 1" descr="D:\Снег\IMG_20201225_094117.jpg"/>
          <p:cNvPicPr>
            <a:picLocks noChangeAspect="1" noChangeArrowheads="1"/>
          </p:cNvPicPr>
          <p:nvPr/>
        </p:nvPicPr>
        <p:blipFill>
          <a:blip r:embed="rId3" cstate="print"/>
          <a:srcRect t="16669" b="7132"/>
          <a:stretch>
            <a:fillRect/>
          </a:stretch>
        </p:blipFill>
        <p:spPr bwMode="auto">
          <a:xfrm>
            <a:off x="5076056" y="953344"/>
            <a:ext cx="3672408" cy="5904656"/>
          </a:xfrm>
          <a:prstGeom prst="rect">
            <a:avLst/>
          </a:prstGeom>
          <a:noFill/>
        </p:spPr>
      </p:pic>
      <p:pic>
        <p:nvPicPr>
          <p:cNvPr id="14338" name="Picture 2" descr="D:\Снег\IMG_20201225_094132.jpg"/>
          <p:cNvPicPr>
            <a:picLocks noChangeAspect="1" noChangeArrowheads="1"/>
          </p:cNvPicPr>
          <p:nvPr/>
        </p:nvPicPr>
        <p:blipFill>
          <a:blip r:embed="rId4" cstate="print"/>
          <a:srcRect t="17744"/>
          <a:stretch>
            <a:fillRect/>
          </a:stretch>
        </p:blipFill>
        <p:spPr bwMode="auto">
          <a:xfrm>
            <a:off x="539552" y="881336"/>
            <a:ext cx="3816424" cy="597666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 rot="10800000" flipV="1">
            <a:off x="2123728" y="152926"/>
            <a:ext cx="49685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А   возьмешь,  вода в  руке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13313" name="Picture 1" descr="D:\Снег\IMG_20201225_094212.jpg"/>
          <p:cNvPicPr>
            <a:picLocks noChangeAspect="1" noChangeArrowheads="1"/>
          </p:cNvPicPr>
          <p:nvPr/>
        </p:nvPicPr>
        <p:blipFill>
          <a:blip r:embed="rId3" cstate="print"/>
          <a:srcRect b="9741"/>
          <a:stretch>
            <a:fillRect/>
          </a:stretch>
        </p:blipFill>
        <p:spPr bwMode="auto">
          <a:xfrm>
            <a:off x="323528" y="404664"/>
            <a:ext cx="3593808" cy="5751312"/>
          </a:xfrm>
          <a:prstGeom prst="rect">
            <a:avLst/>
          </a:prstGeom>
          <a:noFill/>
        </p:spPr>
      </p:pic>
      <p:pic>
        <p:nvPicPr>
          <p:cNvPr id="6" name="Picture 3" descr="D:\Снег\IMG_20201225_094140.jpg"/>
          <p:cNvPicPr>
            <a:picLocks noChangeAspect="1" noChangeArrowheads="1"/>
          </p:cNvPicPr>
          <p:nvPr/>
        </p:nvPicPr>
        <p:blipFill>
          <a:blip r:embed="rId4" cstate="print"/>
          <a:srcRect t="12414" b="18365"/>
          <a:stretch>
            <a:fillRect/>
          </a:stretch>
        </p:blipFill>
        <p:spPr bwMode="auto">
          <a:xfrm>
            <a:off x="4788024" y="476672"/>
            <a:ext cx="3672408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26626" name="Picture 2" descr="D:\Снег 1\IMG-20201230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404664"/>
            <a:ext cx="4320000" cy="6120040"/>
          </a:xfrm>
          <a:prstGeom prst="rect">
            <a:avLst/>
          </a:prstGeom>
          <a:noFill/>
        </p:spPr>
      </p:pic>
      <p:pic>
        <p:nvPicPr>
          <p:cNvPr id="26629" name="Picture 5" descr="D:\Снег 1\IMG-20201229-WA01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4401000" cy="612068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9540552" cy="6858000"/>
          </a:xfrm>
          <a:prstGeom prst="rect">
            <a:avLst/>
          </a:prstGeom>
          <a:noFill/>
        </p:spPr>
      </p:pic>
      <p:pic>
        <p:nvPicPr>
          <p:cNvPr id="12289" name="Picture 1" descr="D:\Снег\IMG_20201225_094255.jpg"/>
          <p:cNvPicPr>
            <a:picLocks noChangeAspect="1" noChangeArrowheads="1"/>
          </p:cNvPicPr>
          <p:nvPr/>
        </p:nvPicPr>
        <p:blipFill>
          <a:blip r:embed="rId3" cstate="print"/>
          <a:srcRect t="19532"/>
          <a:stretch>
            <a:fillRect/>
          </a:stretch>
        </p:blipFill>
        <p:spPr bwMode="auto">
          <a:xfrm>
            <a:off x="-324544" y="692696"/>
            <a:ext cx="3563888" cy="3744416"/>
          </a:xfrm>
          <a:prstGeom prst="rect">
            <a:avLst/>
          </a:prstGeom>
          <a:noFill/>
        </p:spPr>
      </p:pic>
      <p:pic>
        <p:nvPicPr>
          <p:cNvPr id="7" name="Picture 1" descr="D:\Снег\IMG_20201225_094252.jpg"/>
          <p:cNvPicPr>
            <a:picLocks noChangeAspect="1" noChangeArrowheads="1"/>
          </p:cNvPicPr>
          <p:nvPr/>
        </p:nvPicPr>
        <p:blipFill>
          <a:blip r:embed="rId4" cstate="print"/>
          <a:srcRect b="28563"/>
          <a:stretch>
            <a:fillRect/>
          </a:stretch>
        </p:blipFill>
        <p:spPr bwMode="auto">
          <a:xfrm>
            <a:off x="5508104" y="692696"/>
            <a:ext cx="3411072" cy="4320480"/>
          </a:xfrm>
          <a:prstGeom prst="rect">
            <a:avLst/>
          </a:prstGeom>
          <a:noFill/>
        </p:spPr>
      </p:pic>
      <p:pic>
        <p:nvPicPr>
          <p:cNvPr id="12291" name="Picture 3" descr="D:\Снег\IMG_20201225_094305.jpg"/>
          <p:cNvPicPr>
            <a:picLocks noChangeAspect="1" noChangeArrowheads="1"/>
          </p:cNvPicPr>
          <p:nvPr/>
        </p:nvPicPr>
        <p:blipFill>
          <a:blip r:embed="rId5" cstate="print"/>
          <a:srcRect b="20600"/>
          <a:stretch>
            <a:fillRect/>
          </a:stretch>
        </p:blipFill>
        <p:spPr bwMode="auto">
          <a:xfrm>
            <a:off x="2915816" y="2322000"/>
            <a:ext cx="3222060" cy="4536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9552" y="188640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</a:rPr>
              <a:t>Снег  тает в  воде и тает  в  тепле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8" name="Picture 2" descr="D:\Снег\IMG_20201225_094624.jpg"/>
          <p:cNvPicPr>
            <a:picLocks noChangeAspect="1" noChangeArrowheads="1"/>
          </p:cNvPicPr>
          <p:nvPr/>
        </p:nvPicPr>
        <p:blipFill>
          <a:blip r:embed="rId3" cstate="print"/>
          <a:srcRect t="7001" b="11671"/>
          <a:stretch>
            <a:fillRect/>
          </a:stretch>
        </p:blipFill>
        <p:spPr bwMode="auto">
          <a:xfrm>
            <a:off x="611560" y="548680"/>
            <a:ext cx="3816424" cy="5436152"/>
          </a:xfrm>
          <a:prstGeom prst="rect">
            <a:avLst/>
          </a:prstGeom>
          <a:noFill/>
        </p:spPr>
      </p:pic>
      <p:pic>
        <p:nvPicPr>
          <p:cNvPr id="11267" name="Picture 3" descr="D:\Снег\IMG_20201225_094435.jpg"/>
          <p:cNvPicPr>
            <a:picLocks noChangeAspect="1" noChangeArrowheads="1"/>
          </p:cNvPicPr>
          <p:nvPr/>
        </p:nvPicPr>
        <p:blipFill>
          <a:blip r:embed="rId4" cstate="print"/>
          <a:srcRect t="27406" b="4851"/>
          <a:stretch>
            <a:fillRect/>
          </a:stretch>
        </p:blipFill>
        <p:spPr bwMode="auto">
          <a:xfrm>
            <a:off x="4716016" y="548680"/>
            <a:ext cx="3744416" cy="5400600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0"/>
            <a:ext cx="9540552" cy="6858000"/>
          </a:xfrm>
          <a:prstGeom prst="rect">
            <a:avLst/>
          </a:prstGeom>
          <a:noFill/>
        </p:spPr>
      </p:pic>
      <p:pic>
        <p:nvPicPr>
          <p:cNvPr id="10241" name="Picture 1" descr="D:\Снег\IMG_20201225_1131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3715632" cy="5616624"/>
          </a:xfrm>
          <a:prstGeom prst="rect">
            <a:avLst/>
          </a:prstGeom>
          <a:noFill/>
        </p:spPr>
      </p:pic>
      <p:pic>
        <p:nvPicPr>
          <p:cNvPr id="10242" name="Picture 2" descr="D:\Снег\IMG_20201225_1132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052736"/>
            <a:ext cx="3776544" cy="554461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-252536" y="0"/>
            <a:ext cx="907300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    Вода на морозе превращается в лед. Вот такие                                     </a:t>
            </a:r>
          </a:p>
          <a:p>
            <a:r>
              <a:rPr lang="ru-RU" sz="3200" dirty="0">
                <a:solidFill>
                  <a:schemeClr val="bg1"/>
                </a:solidFill>
              </a:rPr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       красивые цветные льдинки у нас получились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img4.goodfon.ru/original/2560x1600/8/3d/snowflakes-snezhinki-background-winter-zima-fon-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540552" cy="6858000"/>
          </a:xfrm>
          <a:prstGeom prst="rect">
            <a:avLst/>
          </a:prstGeom>
          <a:noFill/>
        </p:spPr>
      </p:pic>
      <p:pic>
        <p:nvPicPr>
          <p:cNvPr id="9217" name="Picture 1" descr="D:\Снег\IMG_20201225_113647.jpg"/>
          <p:cNvPicPr>
            <a:picLocks noChangeAspect="1" noChangeArrowheads="1"/>
          </p:cNvPicPr>
          <p:nvPr/>
        </p:nvPicPr>
        <p:blipFill>
          <a:blip r:embed="rId3" cstate="print"/>
          <a:srcRect b="10751"/>
          <a:stretch>
            <a:fillRect/>
          </a:stretch>
        </p:blipFill>
        <p:spPr bwMode="auto">
          <a:xfrm>
            <a:off x="4716016" y="1196752"/>
            <a:ext cx="4098539" cy="5256584"/>
          </a:xfrm>
          <a:prstGeom prst="rect">
            <a:avLst/>
          </a:prstGeom>
          <a:noFill/>
        </p:spPr>
      </p:pic>
      <p:pic>
        <p:nvPicPr>
          <p:cNvPr id="9218" name="Picture 2" descr="D:\Снег 1\IMG-20201228-WA00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196752"/>
            <a:ext cx="4427984" cy="530113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27584" y="0"/>
            <a:ext cx="77768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sz="3200" dirty="0" smtClean="0">
                <a:solidFill>
                  <a:schemeClr val="bg1"/>
                </a:solidFill>
              </a:rPr>
              <a:t>Снег на улице липкий, из него можно делать снежки и снежные постройки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</TotalTime>
  <Words>169</Words>
  <Application>Microsoft Office PowerPoint</Application>
  <PresentationFormat>Экран (4:3)</PresentationFormat>
  <Paragraphs>41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Windows User</cp:lastModifiedBy>
  <cp:revision>21</cp:revision>
  <dcterms:created xsi:type="dcterms:W3CDTF">2021-01-03T15:05:46Z</dcterms:created>
  <dcterms:modified xsi:type="dcterms:W3CDTF">2021-01-05T11:38:10Z</dcterms:modified>
</cp:coreProperties>
</file>