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B3006F-DC11-412A-B348-290EE112D89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 snapToGrid="0">
      <p:cViewPr>
        <p:scale>
          <a:sx n="66" d="100"/>
          <a:sy n="66" d="100"/>
        </p:scale>
        <p:origin x="64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5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9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2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9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7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5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3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1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3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3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A675D-73EA-4857-9F17-CFEA37E2372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EEF1-C776-40A5-B84F-C66C1257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3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1"/>
    </mc:Choice>
    <mc:Fallback>
      <p:transition spd="slow" advTm="3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9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8"/>
    </mc:Choice>
    <mc:Fallback>
      <p:transition spd="slow" advTm="2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7" cy="12192001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8"/>
    </mc:Choice>
    <mc:Fallback>
      <p:transition spd="slow" advTm="1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7" cy="12192001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3"/>
    </mc:Choice>
    <mc:Fallback>
      <p:transition spd="slow" advTm="2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858002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0"/>
    </mc:Choice>
    <mc:Fallback>
      <p:transition spd="slow" advTm="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7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6"/>
    </mc:Choice>
    <mc:Fallback>
      <p:transition spd="slow" advTm="2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7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4"/>
    </mc:Choice>
    <mc:Fallback>
      <p:transition spd="slow" advTm="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0"/>
    </mc:Choice>
    <mc:Fallback>
      <p:transition spd="slow" advTm="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8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4"/>
    </mc:Choice>
    <mc:Fallback>
      <p:transition spd="slow" advTm="1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2572" y="-2612575"/>
            <a:ext cx="6966858" cy="12192002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6"/>
    </mc:Choice>
    <mc:Fallback>
      <p:transition spd="slow" advTm="1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858002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4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0"/>
    </mc:Choice>
    <mc:Fallback>
      <p:transition spd="slow" advTm="2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5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0"/>
    </mc:Choice>
    <mc:Fallback>
      <p:transition spd="slow" advTm="1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8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4"/>
    </mc:Choice>
    <mc:Fallback>
      <p:transition spd="slow" advTm="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2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4"/>
    </mc:Choice>
    <mc:Fallback>
      <p:transition spd="slow" advTm="2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14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kz</dc:creator>
  <cp:lastModifiedBy>kz</cp:lastModifiedBy>
  <cp:revision>4</cp:revision>
  <dcterms:created xsi:type="dcterms:W3CDTF">2020-11-23T08:14:04Z</dcterms:created>
  <dcterms:modified xsi:type="dcterms:W3CDTF">2020-11-23T09:02:23Z</dcterms:modified>
</cp:coreProperties>
</file>