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2" r:id="rId3"/>
    <p:sldId id="257" r:id="rId4"/>
    <p:sldId id="298" r:id="rId5"/>
    <p:sldId id="301" r:id="rId6"/>
    <p:sldId id="300" r:id="rId7"/>
    <p:sldId id="258" r:id="rId8"/>
    <p:sldId id="263" r:id="rId9"/>
    <p:sldId id="269" r:id="rId10"/>
    <p:sldId id="267" r:id="rId11"/>
    <p:sldId id="271" r:id="rId12"/>
    <p:sldId id="270" r:id="rId13"/>
    <p:sldId id="303" r:id="rId14"/>
    <p:sldId id="294" r:id="rId15"/>
    <p:sldId id="305" r:id="rId16"/>
    <p:sldId id="306" r:id="rId17"/>
    <p:sldId id="30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F90-E96D-4BEA-8241-1FB5D704302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BD4A-2150-4EDF-AA0E-8DD4197DA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7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F90-E96D-4BEA-8241-1FB5D704302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BD4A-2150-4EDF-AA0E-8DD4197DA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00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F90-E96D-4BEA-8241-1FB5D704302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BD4A-2150-4EDF-AA0E-8DD4197DA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F90-E96D-4BEA-8241-1FB5D704302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BD4A-2150-4EDF-AA0E-8DD4197DA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56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F90-E96D-4BEA-8241-1FB5D704302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BD4A-2150-4EDF-AA0E-8DD4197DA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42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F90-E96D-4BEA-8241-1FB5D704302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BD4A-2150-4EDF-AA0E-8DD4197DA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2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F90-E96D-4BEA-8241-1FB5D704302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BD4A-2150-4EDF-AA0E-8DD4197DA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9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F90-E96D-4BEA-8241-1FB5D704302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BD4A-2150-4EDF-AA0E-8DD4197DA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8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F90-E96D-4BEA-8241-1FB5D704302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BD4A-2150-4EDF-AA0E-8DD4197DA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7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F90-E96D-4BEA-8241-1FB5D704302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BD4A-2150-4EDF-AA0E-8DD4197DA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F90-E96D-4BEA-8241-1FB5D704302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BD4A-2150-4EDF-AA0E-8DD4197DA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0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27F90-E96D-4BEA-8241-1FB5D704302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6BD4A-2150-4EDF-AA0E-8DD4197DA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Picture 2" descr="C:\Documents and Settings\home\Мои документы\Мои рисунки\фоны\фоны к презентациям\3e9c9453e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34" y="4248150"/>
            <a:ext cx="32893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5" y="5029056"/>
            <a:ext cx="183726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9286" y="1859341"/>
            <a:ext cx="7553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Құстар-біздің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осымыз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3765" y="5868579"/>
            <a:ext cx="3911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Дайындаған :қазақ тілі мұғалімі</a:t>
            </a:r>
          </a:p>
          <a:p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Кабдымананова Р.Т</a:t>
            </a:r>
            <a:r>
              <a:rPr lang="kk-KZ" b="1" i="1" dirty="0" smtClean="0"/>
              <a:t>.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3445" y="188641"/>
            <a:ext cx="9505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Теміртау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«Кораблик»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КМҚК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688" y="577039"/>
            <a:ext cx="1787323" cy="16238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68" y="1245770"/>
            <a:ext cx="1687133" cy="1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0899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4"/>
            <a:ext cx="12192000" cy="68658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35" y="1066543"/>
            <a:ext cx="4160278" cy="3469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0496" y="5237887"/>
            <a:ext cx="23196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МЫНАУ-ҮКІ</a:t>
            </a:r>
            <a:endParaRPr lang="kk-KZ" sz="28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СОВА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0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4"/>
            <a:ext cx="12192000" cy="68658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1" y="324316"/>
            <a:ext cx="2704564" cy="4259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7769" y="5245034"/>
            <a:ext cx="27637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МЫНАУ-ТОТЫ</a:t>
            </a:r>
          </a:p>
          <a:p>
            <a:r>
              <a:rPr lang="kk-KZ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ПОПУГАЙ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45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4"/>
            <a:ext cx="12192000" cy="6865884"/>
          </a:xfrm>
        </p:spPr>
      </p:pic>
      <p:sp>
        <p:nvSpPr>
          <p:cNvPr id="5" name="TextBox 4"/>
          <p:cNvSpPr txBox="1"/>
          <p:nvPr/>
        </p:nvSpPr>
        <p:spPr>
          <a:xfrm>
            <a:off x="6993228" y="5259774"/>
            <a:ext cx="26931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МЫНАУ-АҚҚУ</a:t>
            </a:r>
          </a:p>
          <a:p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ЛЕБЕДЬ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33" y="1690688"/>
            <a:ext cx="4694267" cy="27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0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514"/>
            <a:ext cx="12192000" cy="68284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80125" y="1297921"/>
            <a:ext cx="67356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 сәті</a:t>
            </a:r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Қарлығаш боп ұшайық.</a:t>
            </a:r>
          </a:p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Торғай болып  қонайық.</a:t>
            </a:r>
          </a:p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Сауысқан боп секіріп</a:t>
            </a:r>
          </a:p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Тоқылдақ боп шоқиық</a:t>
            </a:r>
          </a:p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Қане қанат жазайық</a:t>
            </a:r>
          </a:p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Қарлығаш боп ұшайық</a:t>
            </a:r>
          </a:p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Ұшып – ұшып алайық</a:t>
            </a:r>
          </a:p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Орнымызға қонайық.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2395" y="1143907"/>
            <a:ext cx="1787323" cy="1623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626895"/>
            <a:ext cx="1687133" cy="12271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5663" y="2418850"/>
            <a:ext cx="4565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99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4"/>
            <a:ext cx="12192000" cy="68284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9397" y="927278"/>
            <a:ext cx="10848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Мақалды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жаттап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ал!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Выучи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пословицу!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81" y="1573609"/>
            <a:ext cx="1854278" cy="1545919"/>
          </a:xfrm>
          <a:prstGeom prst="rect">
            <a:avLst/>
          </a:prstGeom>
        </p:spPr>
      </p:pic>
      <p:pic>
        <p:nvPicPr>
          <p:cNvPr id="7" name="Picture 4" descr="http://mamin-sekret.ru/images/kartinki/201406/krasnaya%2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48" y="1872643"/>
            <a:ext cx="711090" cy="100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30" y="3786898"/>
            <a:ext cx="712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26" y="1632041"/>
            <a:ext cx="113982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2671" y="2841977"/>
            <a:ext cx="3035822" cy="2518645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93" y="2878925"/>
            <a:ext cx="25908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80589" y="5306509"/>
            <a:ext cx="8865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АҚҚУДЫ АТПА! </a:t>
            </a:r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ДОСЫҢДЫ </a:t>
            </a:r>
            <a:r>
              <a:rPr lang="kk-KZ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САТПА!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4221" y="5996051"/>
            <a:ext cx="4511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стреляй в лебедей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предавай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друзей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3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514"/>
            <a:ext cx="12192000" cy="68284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80122" y="896364"/>
            <a:ext cx="673565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Ұшты-ұшты </a:t>
            </a:r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ойыны.</a:t>
            </a: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«Летает не летает»</a:t>
            </a:r>
            <a:endParaRPr lang="kk-KZ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Ұшты-ұшты қарға ұшты,</a:t>
            </a:r>
          </a:p>
          <a:p>
            <a:pPr algn="ctr"/>
            <a:r>
              <a:rPr lang="kk-KZ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Ұшты-ұшты </a:t>
            </a:r>
            <a:r>
              <a:rPr lang="kk-KZ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 </a:t>
            </a:r>
            <a:r>
              <a:rPr lang="kk-KZ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ұшты.</a:t>
            </a:r>
          </a:p>
          <a:p>
            <a:pPr algn="ctr"/>
            <a:r>
              <a:rPr lang="kk-KZ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Ұшты-ұшты </a:t>
            </a:r>
            <a:r>
              <a:rPr lang="kk-KZ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аққу </a:t>
            </a:r>
            <a:r>
              <a:rPr lang="kk-KZ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ұшты,</a:t>
            </a:r>
          </a:p>
          <a:p>
            <a:pPr algn="ctr"/>
            <a:r>
              <a:rPr lang="kk-KZ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Ұшты-ұшты </a:t>
            </a:r>
            <a:r>
              <a:rPr lang="kk-KZ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аю </a:t>
            </a:r>
            <a:r>
              <a:rPr lang="kk-KZ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ұшты.</a:t>
            </a:r>
          </a:p>
          <a:p>
            <a:pPr algn="ctr"/>
            <a:r>
              <a:rPr lang="kk-KZ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Ұшты-ұшты </a:t>
            </a:r>
            <a:r>
              <a:rPr lang="kk-KZ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торғай </a:t>
            </a:r>
            <a:r>
              <a:rPr lang="kk-KZ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ұшты,</a:t>
            </a:r>
          </a:p>
          <a:p>
            <a:pPr algn="ctr"/>
            <a:r>
              <a:rPr lang="kk-KZ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Ұшты-ұшты </a:t>
            </a:r>
            <a:r>
              <a:rPr lang="kk-KZ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қоян </a:t>
            </a:r>
            <a:r>
              <a:rPr lang="kk-KZ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ұшты.</a:t>
            </a:r>
          </a:p>
          <a:p>
            <a:pPr algn="ctr"/>
            <a:r>
              <a:rPr lang="kk-KZ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Ұшты-ұшты </a:t>
            </a:r>
            <a:r>
              <a:rPr lang="kk-KZ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үкі </a:t>
            </a:r>
            <a:r>
              <a:rPr lang="kk-KZ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ұшты,</a:t>
            </a:r>
          </a:p>
          <a:p>
            <a:pPr algn="ctr"/>
            <a:r>
              <a:rPr lang="kk-KZ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Ұшты-ұшты </a:t>
            </a:r>
            <a:r>
              <a:rPr lang="kk-KZ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 </a:t>
            </a:r>
            <a:r>
              <a:rPr lang="kk-KZ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ұшты.</a:t>
            </a: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967" y="1143907"/>
            <a:ext cx="1787323" cy="1623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87" y="2854036"/>
            <a:ext cx="1687133" cy="12271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5663" y="2418850"/>
            <a:ext cx="4565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62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4"/>
            <a:ext cx="12192000" cy="68284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8643" y="888642"/>
            <a:ext cx="893793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Бірге </a:t>
            </a:r>
            <a:r>
              <a:rPr lang="kk-KZ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жаттаймыз- учим </a:t>
            </a:r>
            <a:r>
              <a:rPr lang="kk-KZ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вместе.</a:t>
            </a: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ТОРҒАЙ-ВОРОБЕЙ</a:t>
            </a: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ҚАРҒА-ВОРОНА</a:t>
            </a: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БҮРКІТ-ОРЕЛ</a:t>
            </a: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ҮКІ-СОВА</a:t>
            </a: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АҚҚУ-ЛЕБЕДЬ</a:t>
            </a: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ТОТЫ-ПОПУГАЙ</a:t>
            </a: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ҚҰСТАР-ПТИЦЫ</a:t>
            </a: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ДОСТАР-ДРУЗЬЯ</a:t>
            </a:r>
            <a:endParaRPr lang="kk-KZ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5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4"/>
            <a:ext cx="12192000" cy="68284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4406" y="2704563"/>
            <a:ext cx="10088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514"/>
            <a:ext cx="12192000" cy="68284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0619" y="1594135"/>
            <a:ext cx="6735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аттық шеңбері</a:t>
            </a:r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2395" y="1143907"/>
            <a:ext cx="1787323" cy="1623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626895"/>
            <a:ext cx="1687133" cy="12271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5663" y="2418850"/>
            <a:ext cx="45655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Сәлем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деймін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достарға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Сәлем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деймін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құстарға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Сәлем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деймін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ұстазға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айымыз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Тату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халқымыз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Аман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99030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43"/>
            <a:ext cx="12192000" cy="68284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08349" y="2550017"/>
            <a:ext cx="6735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476" y="530336"/>
            <a:ext cx="1787323" cy="1623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09" y="2550017"/>
            <a:ext cx="1687133" cy="122714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6"/>
          <a:stretch/>
        </p:blipFill>
        <p:spPr bwMode="auto">
          <a:xfrm>
            <a:off x="1687132" y="1192591"/>
            <a:ext cx="6529589" cy="268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8749" y="4165069"/>
            <a:ext cx="70619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Птицы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украшение природы на нашей планете. Разноцветные, воздушные, с сильными крыльями, со звонкими голосами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31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837"/>
            <a:ext cx="12192000" cy="68284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5638" y="1147248"/>
            <a:ext cx="67356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 можно разделить на: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перелетных  - птицы, которые с наступлением холодных дней улетают в места богатые пищей;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зимующих (оседлых)  - те наши пернатые друзья, которые остаются с нами зимовать.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315" y="221805"/>
            <a:ext cx="1787323" cy="1623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55028"/>
            <a:ext cx="1687133" cy="1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43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514"/>
            <a:ext cx="12192000" cy="68284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08349" y="2550017"/>
            <a:ext cx="6735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«ҚҰСТАР-БІЗДІҢ </a:t>
            </a:r>
          </a:p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ДОСЫМЫЗ»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817" y="398225"/>
            <a:ext cx="1787323" cy="1623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85" y="3179365"/>
            <a:ext cx="1687133" cy="122714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2" y="824248"/>
            <a:ext cx="8412565" cy="54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92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2904"/>
            <a:ext cx="12192000" cy="68284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12135" y="1744938"/>
            <a:ext cx="67356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Фонетикалық жаттығу:</a:t>
            </a: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қарға – қарқ, қарқ </a:t>
            </a:r>
            <a:endParaRPr lang="kk-KZ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бәсең дауыспен)</a:t>
            </a:r>
          </a:p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 қарға – қарқ, қарқ </a:t>
            </a:r>
            <a:endParaRPr lang="kk-KZ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 дауыспен)</a:t>
            </a:r>
          </a:p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 қарға – қарқ, қарқ </a:t>
            </a:r>
            <a:endParaRPr lang="kk-KZ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 дауыспен)</a:t>
            </a:r>
            <a:endParaRPr lang="kk-KZ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90" y="916702"/>
            <a:ext cx="1787323" cy="1623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52" y="2767769"/>
            <a:ext cx="1687133" cy="1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6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4"/>
            <a:ext cx="12192000" cy="68658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35" y="814425"/>
            <a:ext cx="3928057" cy="3812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5219255"/>
            <a:ext cx="3150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МЫНАУ-ТОР</a:t>
            </a:r>
            <a:r>
              <a:rPr lang="kk-KZ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</a:t>
            </a:r>
          </a:p>
          <a:p>
            <a:r>
              <a:rPr lang="kk-KZ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ВОРОБЕЙ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07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4"/>
            <a:ext cx="12192000" cy="68658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8" y="-459698"/>
            <a:ext cx="5125792" cy="5299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2077" y="5212961"/>
            <a:ext cx="2874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МЫНАУ-ҚАРҒА</a:t>
            </a:r>
          </a:p>
          <a:p>
            <a:r>
              <a:rPr lang="kk-KZ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ВОРОНА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55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8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37" y="824248"/>
            <a:ext cx="3114752" cy="3850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8371" y="5246935"/>
            <a:ext cx="29865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МЫНАУ-БҮРКІТ</a:t>
            </a:r>
          </a:p>
          <a:p>
            <a:r>
              <a:rPr lang="kk-KZ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ОРЕЛ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86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291</Words>
  <Application>Microsoft Office PowerPoint</Application>
  <PresentationFormat>Произвольный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Гауhар</dc:creator>
  <cp:lastModifiedBy>user</cp:lastModifiedBy>
  <cp:revision>46</cp:revision>
  <dcterms:created xsi:type="dcterms:W3CDTF">2018-01-04T05:53:07Z</dcterms:created>
  <dcterms:modified xsi:type="dcterms:W3CDTF">2022-01-17T11:09:59Z</dcterms:modified>
</cp:coreProperties>
</file>