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87" r:id="rId3"/>
    <p:sldId id="302" r:id="rId4"/>
    <p:sldId id="300" r:id="rId5"/>
    <p:sldId id="304" r:id="rId6"/>
    <p:sldId id="306" r:id="rId7"/>
    <p:sldId id="297" r:id="rId8"/>
    <p:sldId id="259" r:id="rId9"/>
    <p:sldId id="298" r:id="rId10"/>
    <p:sldId id="262" r:id="rId11"/>
    <p:sldId id="29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393DB5-BBB3-4927-90B6-9D926DDE6EE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63D72-59A4-4EC9-BA5C-7D4980AA80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Естествознание</a:t>
            </a:r>
            <a:br>
              <a:rPr lang="ru-RU" dirty="0" smtClean="0"/>
            </a:br>
            <a:r>
              <a:rPr lang="ru-RU" dirty="0" smtClean="0"/>
              <a:t>Тема:  «Поможем птицам зимой»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800080"/>
                </a:solidFill>
              </a:rPr>
              <a:t>Цель:</a:t>
            </a:r>
            <a:r>
              <a:rPr lang="ru-RU" b="1" dirty="0" smtClean="0">
                <a:solidFill>
                  <a:srgbClr val="0C1305"/>
                </a:solidFill>
              </a:rPr>
              <a:t> </a:t>
            </a:r>
            <a:r>
              <a:rPr lang="ru-RU" dirty="0" smtClean="0">
                <a:solidFill>
                  <a:srgbClr val="0C1305"/>
                </a:solidFill>
              </a:rPr>
              <a:t>формирование элементарных представлений о жизни птиц в зимний период.</a:t>
            </a:r>
          </a:p>
          <a:p>
            <a:pPr>
              <a:defRPr/>
            </a:pPr>
            <a:r>
              <a:rPr lang="ru-RU" b="1" dirty="0" smtClean="0">
                <a:solidFill>
                  <a:srgbClr val="800080"/>
                </a:solidFill>
              </a:rPr>
              <a:t>Задачи:</a:t>
            </a:r>
            <a:endParaRPr lang="ru-RU" dirty="0" smtClean="0">
              <a:solidFill>
                <a:srgbClr val="80008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C1305"/>
                </a:solidFill>
              </a:rPr>
              <a:t>обучающие: </a:t>
            </a:r>
            <a:r>
              <a:rPr lang="ru-RU" dirty="0" smtClean="0">
                <a:solidFill>
                  <a:srgbClr val="0C1305"/>
                </a:solidFill>
              </a:rPr>
              <a:t>уточнить и расширить </a:t>
            </a:r>
            <a:r>
              <a:rPr lang="ru-RU" dirty="0" err="1" smtClean="0">
                <a:solidFill>
                  <a:srgbClr val="0C1305"/>
                </a:solidFill>
              </a:rPr>
              <a:t>представле</a:t>
            </a:r>
            <a:r>
              <a:rPr lang="ru-RU" dirty="0" smtClean="0">
                <a:solidFill>
                  <a:srgbClr val="0C1305"/>
                </a:solidFill>
              </a:rPr>
              <a:t> </a:t>
            </a:r>
            <a:r>
              <a:rPr lang="ru-RU" dirty="0" err="1" smtClean="0">
                <a:solidFill>
                  <a:srgbClr val="0C1305"/>
                </a:solidFill>
              </a:rPr>
              <a:t>ния</a:t>
            </a:r>
            <a:r>
              <a:rPr lang="ru-RU" dirty="0" smtClean="0">
                <a:solidFill>
                  <a:srgbClr val="0C1305"/>
                </a:solidFill>
              </a:rPr>
              <a:t> о   птицах, об их жизни в зимний период </a:t>
            </a:r>
          </a:p>
          <a:p>
            <a:pPr>
              <a:defRPr/>
            </a:pPr>
            <a:r>
              <a:rPr lang="ru-RU" b="1" dirty="0" smtClean="0">
                <a:solidFill>
                  <a:srgbClr val="0C1305"/>
                </a:solidFill>
              </a:rPr>
              <a:t> развивающие: </a:t>
            </a:r>
            <a:r>
              <a:rPr lang="ru-RU" dirty="0" smtClean="0">
                <a:solidFill>
                  <a:srgbClr val="0C1305"/>
                </a:solidFill>
              </a:rPr>
              <a:t>развивать интерес к жизни птиц, воображение, мышление, речь детей, обогащать их словарь; 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C1305"/>
                </a:solidFill>
              </a:rPr>
              <a:t>воспитательные</a:t>
            </a:r>
            <a:r>
              <a:rPr lang="ru-RU" dirty="0" smtClean="0">
                <a:solidFill>
                  <a:srgbClr val="0C1305"/>
                </a:solidFill>
              </a:rPr>
              <a:t>: воспитывать доброе заботливое отношение к птицам</a:t>
            </a:r>
            <a:r>
              <a:rPr lang="ru-RU" dirty="0" smtClean="0"/>
              <a:t>. желание проявить заботу о них в зимнее время.</a:t>
            </a:r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254825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6" name="Рисунок 5" descr="https://1.bp.blogspot.com/-i8al0MVgmNo/Xklqj46XbnI/AAAAAAAABuk/OKoG9jKTtrAI8CQr9p3-K1U2rsL2zEKuQCEwYBhgL/s1600/%25D0%25B7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3997" y="0"/>
            <a:ext cx="96119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8367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сейчас учим стихотворение «Снегирь» по схеме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2b2.ru/storage/files/person/144217/section/61651/80561_hello_html_9ba8e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254825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6" name="Рисунок 5" descr="https://fsd.multiurok.ru/html/2017/07/16/s_596b5f426e4be/img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226" y="-123496"/>
            <a:ext cx="10144453" cy="710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69152" cy="6324600"/>
          </a:xfrm>
        </p:spPr>
        <p:txBody>
          <a:bodyPr/>
          <a:lstStyle/>
          <a:p>
            <a:r>
              <a:rPr lang="ru-RU" dirty="0" smtClean="0"/>
              <a:t>Назови зимующих птиц?</a:t>
            </a:r>
            <a:br>
              <a:rPr lang="ru-RU" dirty="0" smtClean="0"/>
            </a:br>
            <a:r>
              <a:rPr lang="ru-RU" dirty="0" smtClean="0"/>
              <a:t>Почему их называют зимующими? Не все птицы улетели в теплые края, некоторые остались с нами зимовать. Эти птицы называются </a:t>
            </a:r>
            <a:r>
              <a:rPr lang="ru-RU" b="1" i="1" dirty="0" smtClean="0"/>
              <a:t>«зимующие»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7" name="Рисунок 6" descr="http://centr-detstva.ucoz.com/_si/0/224991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964488" cy="50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uralweb.ru/albums/fotos/f/2ad/2ad0a9c54895596e1ef1eaade0d922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437112"/>
          </a:xfrm>
          <a:prstGeom prst="rect">
            <a:avLst/>
          </a:prstGeom>
          <a:noFill/>
        </p:spPr>
      </p:pic>
      <p:pic>
        <p:nvPicPr>
          <p:cNvPr id="24580" name="Picture 4" descr="https://pbs.twimg.com/media/EFzd9ibXkAIOsc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61456"/>
            <a:ext cx="525658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Трудно птицам зимовать,  Надо птицам помогать!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Распилить я попросила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Досточку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еловую,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 с папой смастерили  Птичкам мы столовую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www.maam.ru/images/users/photos/medium/a223a6515d87f2a469539dc2e4cbc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Кормушка –столовая для птиц </a:t>
            </a:r>
            <a:endParaRPr lang="ru-RU" dirty="0"/>
          </a:p>
        </p:txBody>
      </p:sp>
      <p:pic>
        <p:nvPicPr>
          <p:cNvPr id="4" name="Picture 2" descr="https://0.allegroimg.com/original/0646d4/2dec73524c62a42bf80c98ec7ba0/DREWNIANY-KARMNIK-BUDKA-DLA-PTAKOW-KARMA-ZIARNO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491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0853/000a2dfa-41fd3c98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phonoteka.org/uploads/posts/2021-05/1621573175_14-phonoteka_org-p-fon-dlya-prezentatsii-pokormite-ptits-zimo-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254825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6" name="Рисунок 5" descr="https://cf3.ppt-online.org/files3/slide/w/w3QZOufGno6PpeHcLsyJjRBxMkbghq8S5EmdFY/slide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50005" cy="71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Повторяем скороговорки</a:t>
            </a:r>
            <a:endParaRPr lang="ru-RU" dirty="0"/>
          </a:p>
        </p:txBody>
      </p:sp>
      <p:pic>
        <p:nvPicPr>
          <p:cNvPr id="4" name="Содержимое 3" descr="https://cdn5.imgbb.ru/user/77/770401/201504/8fc0f15f9be78e72f4f148538d41eb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5"/>
            <a:ext cx="89644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101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  Естествознание Тема:  «Поможем птицам зимой»</vt:lpstr>
      <vt:lpstr>      </vt:lpstr>
      <vt:lpstr>Слайд 3</vt:lpstr>
      <vt:lpstr>Трудно птицам зимовать,  Надо птицам помогать! Распилить я попросила    Досточку еловую, Вместе с папой смастерили  Птичкам мы столовую</vt:lpstr>
      <vt:lpstr>Кормушка –столовая для птиц </vt:lpstr>
      <vt:lpstr>Слайд 6</vt:lpstr>
      <vt:lpstr>Слайд 7</vt:lpstr>
      <vt:lpstr>Слайд 8</vt:lpstr>
      <vt:lpstr>Повторяем скороговорки</vt:lpstr>
      <vt:lpstr>Слайд 10</vt:lpstr>
      <vt:lpstr>А сейчас учим стихотворение «Снегирь» по схеме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Рашида</cp:lastModifiedBy>
  <cp:revision>32</cp:revision>
  <dcterms:created xsi:type="dcterms:W3CDTF">2019-03-31T11:06:34Z</dcterms:created>
  <dcterms:modified xsi:type="dcterms:W3CDTF">2022-01-17T12:07:10Z</dcterms:modified>
</cp:coreProperties>
</file>