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46"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500" b="19798"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" t="50000" r="34000" b="19798"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276872"/>
            <a:ext cx="9001000" cy="147002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                       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Шығармашылық</a:t>
            </a:r>
            <a:r>
              <a:rPr lang="ru-RU" sz="3200" b="1" dirty="0" smtClean="0"/>
              <a:t>»  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«Творчество»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</a:t>
            </a:r>
            <a:r>
              <a:rPr lang="ru-RU" sz="2800" b="1" i="1" dirty="0" err="1" smtClean="0"/>
              <a:t>Сурет</a:t>
            </a:r>
            <a:r>
              <a:rPr lang="ru-RU" sz="2800" b="1" i="1" dirty="0" smtClean="0"/>
              <a:t> салу                Рисование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346880"/>
            <a:ext cx="6400800" cy="1752600"/>
          </a:xfrm>
        </p:spPr>
        <p:txBody>
          <a:bodyPr/>
          <a:lstStyle/>
          <a:p>
            <a:r>
              <a:rPr lang="ru-RU" sz="4400" b="1" i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Тема:Снегирь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54075"/>
            <a:ext cx="2952328" cy="23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795"/>
          <a:stretch>
            <a:fillRect/>
          </a:stretch>
        </p:blipFill>
        <p:spPr/>
      </p:pic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157192"/>
            <a:ext cx="5486400" cy="8048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Слева на туловище нарисуйте крыло. Начало его можно изобразить в виде овала. Кончик крыла – в виде нескольких расположенных рядом длинных перышек. Разделите эти две части крыла волнистой линией.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Соедините крыло с телом птицы волнистой линией.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6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9" y="5013176"/>
            <a:ext cx="195413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3128"/>
          <a:stretch>
            <a:fillRect/>
          </a:stretch>
        </p:blipFill>
        <p:spPr/>
      </p:pic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085184"/>
            <a:ext cx="5486400" cy="8048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Нарисуйте в зеркальном отражении два треугольника с острыми концами. Одна фигурка длиннее, другая – короче.</a:t>
            </a:r>
          </a:p>
        </p:txBody>
      </p:sp>
      <p:pic>
        <p:nvPicPr>
          <p:cNvPr id="6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9" y="5013176"/>
            <a:ext cx="195413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r="2924"/>
          <a:stretch>
            <a:fillRect/>
          </a:stretch>
        </p:blipFill>
        <p:spPr/>
      </p:pic>
      <p:sp>
        <p:nvSpPr>
          <p:cNvPr id="2048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Сотрите ненужные линии ластиком и разделите клюв пополам горизонтальной линией.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Изобразите овальные щечки на голове птицы.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9" y="5013176"/>
            <a:ext cx="195413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r="3641"/>
          <a:stretch>
            <a:fillRect/>
          </a:stretch>
        </p:blipFill>
        <p:spPr/>
      </p:pic>
      <p:sp>
        <p:nvSpPr>
          <p:cNvPr id="21508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4725144"/>
            <a:ext cx="5486400" cy="80486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Голова снегиря черного цвета. Щечки по цвету отличаются от цвета головы. Поэтому их не нужно закрашивать. Не забудьте нарисовать небольшие круглые глазки. Смотрите, как на рисунке.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Наш снегирь сидит на ветке.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9" y="5013176"/>
            <a:ext cx="195413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r="3693"/>
          <a:stretch>
            <a:fillRect/>
          </a:stretch>
        </p:blipFill>
        <p:spPr/>
      </p:pic>
      <p:sp>
        <p:nvSpPr>
          <p:cNvPr id="22532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Присел он на ветку рябины. Именно на этом дереве его чаще всего можно встретить зимой. Поскольку он ищет на деревьях оставшиеся плоды, чтобы питаться. Рябина – любимое лакомство снегиря.</a:t>
            </a:r>
          </a:p>
        </p:txBody>
      </p:sp>
      <p:pic>
        <p:nvPicPr>
          <p:cNvPr id="5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9" y="5013176"/>
            <a:ext cx="195413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18" y="3815806"/>
            <a:ext cx="4626482" cy="304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273"/>
            <a:ext cx="340995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61048"/>
            <a:ext cx="4472558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46" y="472873"/>
            <a:ext cx="5698554" cy="353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195413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064896" cy="1512168"/>
          </a:xfrm>
          <a:prstGeom prst="ellipse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kk-KZ" sz="32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Ждем ваши работы!</a:t>
            </a:r>
            <a:endParaRPr lang="ru-RU" sz="32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Picture 6" descr="https://www.pinclipart.com/picdir/big/27-278410_red-bird-clipart-png-transparent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198390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cdn.pixabay.com/photo/2018/10/13/07/41/red-robin-3743702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8" y="2996952"/>
            <a:ext cx="1979712" cy="16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3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" y="4365104"/>
            <a:ext cx="2952328" cy="23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007.radikal.ru/i302/1112/82/bfdc81c05d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151312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Прямоугольник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5143"/>
            <a:ext cx="8064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0.liveinternet.ru/images/attach/c/10/111/527/111527656_large_0BtwlTUn0K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4168775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250825" y="620713"/>
            <a:ext cx="5905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3600" b="1" dirty="0">
                <a:latin typeface="Calibri" pitchFamily="34" charset="0"/>
              </a:rPr>
              <a:t>Чернокрылый, </a:t>
            </a:r>
          </a:p>
          <a:p>
            <a:pPr eaLnBrk="1" hangingPunct="1"/>
            <a:r>
              <a:rPr lang="ru-RU" altLang="ru-RU" sz="3600" b="1" dirty="0">
                <a:latin typeface="Calibri" pitchFamily="34" charset="0"/>
              </a:rPr>
              <a:t>Красногрудый </a:t>
            </a:r>
          </a:p>
          <a:p>
            <a:pPr eaLnBrk="1" hangingPunct="1"/>
            <a:r>
              <a:rPr lang="ru-RU" altLang="ru-RU" sz="3600" b="1" dirty="0">
                <a:latin typeface="Calibri" pitchFamily="34" charset="0"/>
              </a:rPr>
              <a:t>И зимой найдет приют: </a:t>
            </a:r>
          </a:p>
          <a:p>
            <a:pPr eaLnBrk="1" hangingPunct="1"/>
            <a:r>
              <a:rPr lang="ru-RU" altLang="ru-RU" sz="3600" b="1" dirty="0">
                <a:latin typeface="Calibri" pitchFamily="34" charset="0"/>
              </a:rPr>
              <a:t>Не боится он простуды – </a:t>
            </a:r>
          </a:p>
          <a:p>
            <a:pPr eaLnBrk="1" hangingPunct="1"/>
            <a:r>
              <a:rPr lang="ru-RU" altLang="ru-RU" sz="3600" b="1" dirty="0">
                <a:latin typeface="Calibri" pitchFamily="34" charset="0"/>
              </a:rPr>
              <a:t>С первым снегом</a:t>
            </a:r>
          </a:p>
          <a:p>
            <a:pPr eaLnBrk="1" hangingPunct="1"/>
            <a:r>
              <a:rPr lang="ru-RU" altLang="ru-RU" sz="3600" b="1" dirty="0">
                <a:latin typeface="Calibri" pitchFamily="34" charset="0"/>
              </a:rPr>
              <a:t>Тут как тут!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16362"/>
            <a:ext cx="4352925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6" y="4941168"/>
            <a:ext cx="2952328" cy="23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50825" y="549275"/>
            <a:ext cx="87137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latin typeface="Calibri" pitchFamily="34" charset="0"/>
              </a:rPr>
              <a:t>Снегирь выглядит нарядным – он всегда в красном. На самом деле красногрудки – это самцы снегиря, самочки выглядят намного скромнее. Грудка у них зеленовато-серая.</a:t>
            </a:r>
          </a:p>
          <a:p>
            <a:pPr eaLnBrk="1" hangingPunct="1"/>
            <a:r>
              <a:rPr lang="ru-RU" altLang="ru-RU" sz="2000" b="1">
                <a:latin typeface="Calibri" pitchFamily="34" charset="0"/>
              </a:rPr>
              <a:t>Снегири – это осёдлые птицы, они распространены в Европе, Азии. Сады, парки, леса, подлески, низменные территории, горные леса, лесостепные зоны, хвойники и смешанные леса – где только не обитает снегирь.</a:t>
            </a:r>
          </a:p>
        </p:txBody>
      </p:sp>
      <p:pic>
        <p:nvPicPr>
          <p:cNvPr id="5123" name="Picture 4" descr="http://2.bp.blogspot.com/-uZ1GiiTrOiM/Umtxkpq2YiI/AAAAAAAALoU/zdgCYW6Ra7c/s1600/sneg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60625"/>
            <a:ext cx="51847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0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ullhdoboi.ru/_ph/3/419209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2" y="764704"/>
            <a:ext cx="8705850" cy="4897437"/>
          </a:xfrm>
          <a:prstGeom prst="rect">
            <a:avLst/>
          </a:prstGeom>
          <a:noFill/>
          <a:ln w="38100" cap="sq">
            <a:solidFill>
              <a:srgbClr val="0070C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5/02/01/118933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2" y="1412776"/>
            <a:ext cx="4383087" cy="44989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6" y="188640"/>
            <a:ext cx="5626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www.pinclipart.com/picdir/big/27-278410_red-bird-clipart-png-transparent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1165"/>
            <a:ext cx="198390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pixabay.com/photo/2018/10/13/07/41/red-robin-3743702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5305"/>
            <a:ext cx="1979712" cy="16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к нарисовать снегиря поэтап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286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108606" cy="61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" y="4797152"/>
            <a:ext cx="2410008" cy="19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r="3539"/>
          <a:stretch>
            <a:fillRect/>
          </a:stretch>
        </p:blipFill>
        <p:spPr/>
      </p:pic>
      <p:sp>
        <p:nvSpPr>
          <p:cNvPr id="17412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085184"/>
            <a:ext cx="5486400" cy="8048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Голову тоже нарисуйте в виде овала. Только он должен быть меньших размеров и расположен горизонтально.</a:t>
            </a:r>
          </a:p>
        </p:txBody>
      </p:sp>
      <p:pic>
        <p:nvPicPr>
          <p:cNvPr id="5" name="Picture 6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9" y="5013176"/>
            <a:ext cx="195413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264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«Шығармашылық»                                 «Творчество»                 Сурет салу                Рисование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Ждем ваши работы!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21</cp:revision>
  <dcterms:created xsi:type="dcterms:W3CDTF">2013-03-16T17:10:51Z</dcterms:created>
  <dcterms:modified xsi:type="dcterms:W3CDTF">2022-01-17T16:50:43Z</dcterms:modified>
</cp:coreProperties>
</file>