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9365-4B32-4571-BFA2-C08DE2379A7B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1BE3-9627-4897-8753-7D8ACB23C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179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9365-4B32-4571-BFA2-C08DE2379A7B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1BE3-9627-4897-8753-7D8ACB23C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88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9365-4B32-4571-BFA2-C08DE2379A7B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1BE3-9627-4897-8753-7D8ACB23C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96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9365-4B32-4571-BFA2-C08DE2379A7B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1BE3-9627-4897-8753-7D8ACB23C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93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9365-4B32-4571-BFA2-C08DE2379A7B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1BE3-9627-4897-8753-7D8ACB23C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32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9365-4B32-4571-BFA2-C08DE2379A7B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1BE3-9627-4897-8753-7D8ACB23C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84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9365-4B32-4571-BFA2-C08DE2379A7B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1BE3-9627-4897-8753-7D8ACB23C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26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9365-4B32-4571-BFA2-C08DE2379A7B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1BE3-9627-4897-8753-7D8ACB23C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57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9365-4B32-4571-BFA2-C08DE2379A7B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1BE3-9627-4897-8753-7D8ACB23C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03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9365-4B32-4571-BFA2-C08DE2379A7B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1BE3-9627-4897-8753-7D8ACB23C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28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9365-4B32-4571-BFA2-C08DE2379A7B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1BE3-9627-4897-8753-7D8ACB23C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94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49365-4B32-4571-BFA2-C08DE2379A7B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81BE3-9627-4897-8753-7D8ACB23C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02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10676"/>
          <a:stretch/>
        </p:blipFill>
        <p:spPr>
          <a:xfrm>
            <a:off x="0" y="0"/>
            <a:ext cx="12192000" cy="69965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9127" y="1288473"/>
            <a:ext cx="7620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 ортамен танысу.</a:t>
            </a:r>
          </a:p>
          <a:p>
            <a:r>
              <a:rPr lang="kk-KZ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kk-KZ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 Жаяу </a:t>
            </a:r>
            <a:r>
              <a:rPr lang="kk-KZ" sz="3200" b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жүргінші </a:t>
            </a:r>
            <a:r>
              <a:rPr lang="kk-KZ" sz="3200" b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ережесі</a:t>
            </a:r>
            <a:r>
              <a:rPr lang="kk-KZ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188036" y="5971309"/>
            <a:ext cx="3740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Тәрбиеші: Индира Азатбековна</a:t>
            </a:r>
            <a:endParaRPr lang="ru-RU" sz="2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673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20981" y="2351782"/>
            <a:ext cx="8714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</a:t>
            </a:r>
            <a:r>
              <a:rPr lang="kk-KZ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 шеңберге тұрып, бір-біріне жалаушаны ұсынып, қызықты кезеңдерді айту.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5672" y="1246909"/>
            <a:ext cx="2549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Қорытынды: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17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92581" y="955964"/>
            <a:ext cx="720436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Шаттық шеңбері</a:t>
            </a:r>
          </a:p>
          <a:p>
            <a:r>
              <a:rPr lang="kk-KZ" sz="36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kk-KZ" sz="28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Армысыз, қайрымды Аспан ата! </a:t>
            </a:r>
          </a:p>
          <a:p>
            <a:r>
              <a:rPr lang="kk-KZ" sz="28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Армысыз, мейрімді Жер – Ана! </a:t>
            </a:r>
          </a:p>
          <a:p>
            <a:r>
              <a:rPr lang="kk-KZ" sz="28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Армысыз, шұғылалы Алтын – Күн! </a:t>
            </a:r>
          </a:p>
          <a:p>
            <a:r>
              <a:rPr lang="kk-KZ" sz="28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Қуан, шаттан алақай!</a:t>
            </a:r>
          </a:p>
          <a:p>
            <a:endParaRPr lang="ru-RU" sz="280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819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93273" y="909697"/>
            <a:ext cx="5084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Бұзба көше тәртібін</a:t>
            </a:r>
          </a:p>
          <a:p>
            <a:r>
              <a:rPr lang="kk-KZ" sz="24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Ұрынарсың апатқа. </a:t>
            </a:r>
          </a:p>
          <a:p>
            <a:r>
              <a:rPr lang="kk-KZ" sz="24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Ұқыпты болсын әр күнің </a:t>
            </a:r>
          </a:p>
          <a:p>
            <a:r>
              <a:rPr lang="kk-KZ" sz="24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Жақын болма шатаққа! </a:t>
            </a:r>
            <a:endParaRPr lang="ru-RU" sz="2400" dirty="0">
              <a:ln w="0">
                <a:solidFill>
                  <a:schemeClr val="accent1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3818"/>
          <a:stretch/>
        </p:blipFill>
        <p:spPr>
          <a:xfrm>
            <a:off x="6794339" y="627727"/>
            <a:ext cx="3316732" cy="2392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770909" y="2898127"/>
            <a:ext cx="85759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Көшеге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шыққанда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неге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белгілерін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білесіңдер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Бағдаршамда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қанша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бар? 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Сары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жанғанда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қозғалысты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беруге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білдіреді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кесіп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өтуге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мезгіліндегі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мезгіліндегі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жолдардың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айырмашылығы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мезгілде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мәшине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тез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тоқтап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үлгіреді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қыста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жазда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Неге?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Сенің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адымың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мәшиненің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қанша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метріне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Жаяу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жүргіншілер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24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270" y="1231954"/>
            <a:ext cx="7285786" cy="4985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24000" y="532473"/>
            <a:ext cx="566650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көріп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тұрсыңдар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ойнау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неге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қауіпті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007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184" y="1787238"/>
            <a:ext cx="5454484" cy="4059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745673" y="609600"/>
            <a:ext cx="7107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суретке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аударыңдар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саған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жолдан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Жақын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маңда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бағдаршам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Сен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жерден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өтесің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</a:p>
        </p:txBody>
      </p:sp>
    </p:spTree>
    <p:extLst>
      <p:ext uri="{BB962C8B-B14F-4D97-AF65-F5344CB8AC3E}">
        <p14:creationId xmlns:p14="http://schemas.microsoft.com/office/powerpoint/2010/main" val="2857503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67891" y="651164"/>
            <a:ext cx="75784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«Жолдан өту» ойыны.</a:t>
            </a:r>
          </a:p>
          <a:p>
            <a:r>
              <a:rPr lang="kk-KZ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Шарты: Бір бала «бағдаршам» болады. Қолына жасыл дөңгелекті ұстап тұрады. Балалар «жолақ жолдан» өтеді.  «Солға қараймыз!», «Оңға қараймыз!» – деп бұйырады. Содан соң «Солға қараймыз. Жолдың ортасына дейін жетеміз. Оңға қараймыз. Өтеміз», – деп әрбір іс-әрекетті сөзбен жеткізіп отырады. Балалар педагогтің көмегінсіз тағы да «жолдан» өтеді.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266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24545" y="988230"/>
            <a:ext cx="8146474" cy="49772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1709" y="618898"/>
            <a:ext cx="245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</a:t>
            </a: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іту сәті. </a:t>
            </a:r>
            <a: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5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93128" y="797510"/>
            <a:ext cx="60405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Жұмбақ шешу. </a:t>
            </a:r>
          </a:p>
          <a:p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Қырдан-қырға жалғасады, </a:t>
            </a:r>
          </a:p>
          <a:p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Барған сайын алға асады. </a:t>
            </a:r>
          </a:p>
          <a:p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(</a:t>
            </a:r>
            <a:r>
              <a:rPr lang="kk-KZ" sz="2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Оңға да бұрады, </a:t>
            </a:r>
          </a:p>
          <a:p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Солға да бұрады. </a:t>
            </a:r>
          </a:p>
          <a:p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 тәртібін </a:t>
            </a:r>
          </a:p>
          <a:p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Реттеп тұрады. </a:t>
            </a:r>
          </a:p>
          <a:p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(</a:t>
            </a:r>
            <a:r>
              <a:rPr lang="kk-KZ" sz="2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бағдарлаушы</a:t>
            </a:r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Көшеде жүр кішкентай үй, </a:t>
            </a:r>
          </a:p>
          <a:p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 үйді жүргізуші жүргізеді. </a:t>
            </a:r>
          </a:p>
          <a:p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(</a:t>
            </a:r>
            <a:r>
              <a:rPr lang="kk-KZ" sz="2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мәшине</a:t>
            </a:r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116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02327" y="651165"/>
            <a:ext cx="7578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Тапсырма: </a:t>
            </a:r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Суретке мұқият қарап, бағдаршамның түсін боя.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637" y="1233055"/>
            <a:ext cx="7631690" cy="4777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39678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334</Words>
  <Application>Microsoft Office PowerPoint</Application>
  <PresentationFormat>Широкоэкранный</PresentationFormat>
  <Paragraphs>46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25</cp:revision>
  <dcterms:created xsi:type="dcterms:W3CDTF">2022-01-16T08:20:05Z</dcterms:created>
  <dcterms:modified xsi:type="dcterms:W3CDTF">2022-01-17T15:07:14Z</dcterms:modified>
</cp:coreProperties>
</file>