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mp3" ContentType="audio/unknown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4CF72"/>
    <a:srgbClr val="A98330"/>
    <a:srgbClr val="25C929"/>
    <a:srgbClr val="2CE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0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0A21F-A0AE-4FFC-AC1C-081382C09670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28A71-F406-4818-886C-C9056908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2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mtClean="0"/>
              <a:t>Выберите, кого встретил</a:t>
            </a:r>
            <a:r>
              <a:rPr lang="ru-RU" baseline="0" smtClean="0"/>
              <a:t> Колобок и щёлкните по герою мышкой один раз.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8A71-F406-4818-886C-C90569084A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1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Выберите, кого встретил</a:t>
            </a:r>
            <a:r>
              <a:rPr lang="ru-RU" baseline="0" smtClean="0"/>
              <a:t> Колобок и щёлкните по герою мышкой один раз.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8A71-F406-4818-886C-C90569084A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0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mtClean="0"/>
              <a:t>Выберите, кого встретил</a:t>
            </a:r>
            <a:r>
              <a:rPr lang="ru-RU" baseline="0" smtClean="0"/>
              <a:t> Колобок и щёлкните по герою мышкой один раз.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8A71-F406-4818-886C-C90569084A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4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mtClean="0"/>
              <a:t>Выберите, кого встретил</a:t>
            </a:r>
            <a:r>
              <a:rPr lang="ru-RU" baseline="0" smtClean="0"/>
              <a:t> Колобок и щёлкните по герою мышкой один раз.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8A71-F406-4818-886C-C90569084A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483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9259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4443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6166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3223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258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6116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5157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7782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6053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0132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763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985A0-1E83-43D5-8F36-F48FB5ABD343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87F69-C544-48F7-886A-BBE23B36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9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8.jpe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17.jpeg" /><Relationship Id="rId8" Type="http://schemas.openxmlformats.org/officeDocument/2006/relationships/audio" Target="../media/media1.mp3" /><Relationship Id="rId9" Type="http://schemas.microsoft.com/office/2007/relationships/media" Target="../media/media1.mp3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2.jpe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Relationship Id="rId7" Type="http://schemas.openxmlformats.org/officeDocument/2006/relationships/image" Target="../media/image17.jpeg" /><Relationship Id="rId8" Type="http://schemas.openxmlformats.org/officeDocument/2006/relationships/audio" Target="../media/media2.mp3" /><Relationship Id="rId9" Type="http://schemas.microsoft.com/office/2007/relationships/media" Target="../media/media2.mp3" TargetMode="In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microsoft.com/office/2007/relationships/media" Target="../media/media3.mp3" TargetMode="Internal" /><Relationship Id="rId11" Type="http://schemas.openxmlformats.org/officeDocument/2006/relationships/image" Target="../media/image26.jpe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image" Target="../media/image5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Relationship Id="rId8" Type="http://schemas.openxmlformats.org/officeDocument/2006/relationships/image" Target="../media/image17.jpeg" /><Relationship Id="rId9" Type="http://schemas.openxmlformats.org/officeDocument/2006/relationships/audio" Target="../media/media3.mp3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9.jpe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jpeg" /><Relationship Id="rId4" Type="http://schemas.openxmlformats.org/officeDocument/2006/relationships/image" Target="../media/image4.jpeg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Relationship Id="rId7" Type="http://schemas.openxmlformats.org/officeDocument/2006/relationships/image" Target="../media/image17.jpeg" /><Relationship Id="rId8" Type="http://schemas.openxmlformats.org/officeDocument/2006/relationships/audio" Target="../media/media4.mp3" /><Relationship Id="rId9" Type="http://schemas.microsoft.com/office/2007/relationships/media" Target="../media/media4.mp3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image" Target="../media/image12.jpeg" /><Relationship Id="rId4" Type="http://schemas.openxmlformats.org/officeDocument/2006/relationships/image" Target="../media/image17.jpeg" /><Relationship Id="rId5" Type="http://schemas.openxmlformats.org/officeDocument/2006/relationships/audio" Target="../media/media2.mp3" /><Relationship Id="rId6" Type="http://schemas.microsoft.com/office/2007/relationships/media" Target="../media/media2.mp3" TargetMode="Internal" /><Relationship Id="rId7" Type="http://schemas.openxmlformats.org/officeDocument/2006/relationships/image" Target="../media/image2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37000">
              <a:srgbClr val="25C929"/>
            </a:gs>
            <a:gs pos="72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>
            <a:fillRect/>
          </a:stretch>
        </p:blipFill>
        <p:spPr>
          <a:xfrm>
            <a:off x="0" y="-17982"/>
            <a:ext cx="12192000" cy="6875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2"/>
          <a:stretch>
            <a:fillRect/>
          </a:stretch>
        </p:blipFill>
        <p:spPr>
          <a:xfrm>
            <a:off x="7093945" y="3824514"/>
            <a:ext cx="5011729" cy="3091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3" y="0"/>
            <a:ext cx="5342557" cy="5635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6233" y="571193"/>
            <a:ext cx="5328703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9600" smtClean="0">
                <a:solidFill>
                  <a:srgbClr val="FFC000"/>
                </a:solidFill>
                <a:latin typeface="Airfool" panose="02000500000000000000" pitchFamily="2" charset="0"/>
              </a:rPr>
              <a:t>КОЛОБОК</a:t>
            </a:r>
            <a:endParaRPr lang="ru-RU" sz="9600">
              <a:solidFill>
                <a:srgbClr val="FFC000"/>
              </a:solidFill>
              <a:latin typeface="Airfool" panose="020005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76" y="2525484"/>
            <a:ext cx="3521514" cy="3947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73" y="3509158"/>
            <a:ext cx="2308247" cy="24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1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8" y="1342788"/>
            <a:ext cx="3018286" cy="56168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1" y="1216524"/>
            <a:ext cx="2738680" cy="56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04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3715" y="-167838"/>
            <a:ext cx="6478113" cy="7381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3142"/>
            <a:ext cx="3284083" cy="447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72352"/>
      </p:ext>
    </p:extLst>
  </p:cSld>
  <p:clrMapOvr>
    <a:masterClrMapping/>
  </p:clrMapOvr>
  <p:transition spd="slow">
    <p:wip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408" flipH="1">
            <a:off x="3521079" y="2455979"/>
            <a:ext cx="1852316" cy="16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15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childTnLst>
                                    <p:animMotion origin="layout" path="M -3.54167E-06 0.01319 C 0.01328 -0.00162 0.05938 -0.01597 0.07631 -0.01597 C 0.17891 -0.01597 0.2849 0.21366 0.2849 0.44352 C 0.2849 0.32778 0.33789 0.21366 0.3875 0.21366 C 0.4405 0.21366 0.49011 0.3294 0.49011 0.44352 C 0.49011 0.38634 0.51641 0.32778 0.5431 0.32778 C 0.5694 0.32778 0.59623 0.38472 0.59623 0.44352 C 0.59623 0.41412 0.60951 0.38634 0.6224 0.38634 C 0.63581 0.38634 0.6487 0.41574 0.6487 0.44352 C 0.6487 0.42847 0.65521 0.41412 0.66211 0.41412 C 0.66563 0.41412 0.67552 0.42893 0.67552 0.44352 C 0.67552 0.43611 0.67891 0.42847 0.6819 0.42847 C 0.6819 0.43032 0.68842 0.43565 0.68842 0.44352 C 0.68842 0.43958 0.68842 0.43611 0.69193 0.43611 C 0.69193 0.43796 0.69532 0.44005 0.69532 0.44352 C 0.69532 0.44167 0.69532 0.43958 0.69532 0.43796 C 0.69883 0.43796 0.69883 0.43958 0.69883 0.44167 C 0.70222 0.44167 0.70222 0.44005 0.70222 0.43796 C 0.70573 0.43796 0.70573 0.43958 0.70573 0.44167" pathEditMode="relative" rAng="0" ptsTypes="AAAAAAAAAAAAAAAAAAA">
                                      <p:cBhvr>
                                        <p:cTn id="6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86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0">
            <a:lum/>
          </a:blip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2180" y="1183944"/>
            <a:ext cx="2308247" cy="2410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9" y="2263190"/>
            <a:ext cx="2880640" cy="43101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04" y="3415968"/>
            <a:ext cx="2005730" cy="3442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63" y="4133575"/>
            <a:ext cx="1822088" cy="2439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75" y="16729"/>
            <a:ext cx="678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solidFill>
                  <a:srgbClr val="FF0000"/>
                </a:solidFill>
                <a:latin typeface="Airfool" panose="02000500000000000000" pitchFamily="2" charset="0"/>
              </a:rPr>
              <a:t>Кого встретил Колобок?</a:t>
            </a:r>
            <a:endParaRPr lang="ru-RU" sz="3600">
              <a:solidFill>
                <a:srgbClr val="FF0000"/>
              </a:solidFill>
              <a:latin typeface="Airfool" panose="02000500000000000000" pitchFamily="2" charset="0"/>
            </a:endParaRPr>
          </a:p>
        </p:txBody>
      </p:sp>
      <p:pic>
        <p:nvPicPr>
          <p:cNvPr id="8" name="Сказка про Колобка - Я Колобок">
            <a:hlinkClick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st="1898" end="498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49478" y="6414404"/>
            <a:ext cx="317832" cy="3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12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childTnLst>
                                    <p:cmd type="call" cmd="playFrom(0.0)">
                                      <p:cBhvr>
                                        <p:cTn id="29" dur="328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62" presetClass="path" presetSubtype="0" accel="50000" decel="50000" fill="hold" nodeType="withEffect">
                                  <p:childTnLst>
                                    <p:animMotion origin="layout" path="M -4.16667E-07 3.7037E-07 L 0.01927 3.7037E-07 L 0.01927 0.04676 L 0.03867 0.04676 L 0.03867 0.09352 L 0.05794 0.09352 L 0.05794 0.14028 L 0.07734 0.14028 L 0.07734 0.18704 L 0.09662 0.18704 L 0.09662 0.2338 L 0.11602 0.2338 L 0.11602 0.28056 L 0.13542 0.28056 L 0.13542 0.32731" pathEditMode="relative" rAng="0" ptsTypes="AAAAAAAAAAAAAAA">
                                      <p:cBhvr>
                                        <p:cTn id="32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0">
            <a:lum/>
          </a:blip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15" y="880342"/>
            <a:ext cx="2308247" cy="24108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20762" y="0"/>
            <a:ext cx="4528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Airfool" panose="02000500000000000000" pitchFamily="2" charset="0"/>
              </a:rPr>
              <a:t>Кого встретил Колобок?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2" y="2895957"/>
            <a:ext cx="2612398" cy="3809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53" y="2412825"/>
            <a:ext cx="2901711" cy="4445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2590919"/>
            <a:ext cx="3192900" cy="4114562"/>
          </a:xfrm>
          <a:prstGeom prst="rect">
            <a:avLst/>
          </a:prstGeom>
        </p:spPr>
      </p:pic>
      <p:pic>
        <p:nvPicPr>
          <p:cNvPr id="9" name="колобок">
            <a:hlinkClick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end="105985.5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13807" y="6415379"/>
            <a:ext cx="442621" cy="4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09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childTnLst>
                                    <p:cmd type="call" cmd="playFrom(0.0)">
                                      <p:cBhvr>
                                        <p:cTn id="30" dur="306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childTnLst>
                                    <p:animMotion origin="layout" path="M 3.33333E-06 3.33333E-06 L -0.14506 0.25949" pathEditMode="relative" rAng="0" ptsTypes="AA">
                                      <p:cBhvr>
                                        <p:cTn id="3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30661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childTnLst>
                                    <p:animMotion origin="layout" path="M 3.33333E-06 3.33333E-06 L -0.50638 0.87361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26" y="4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1"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Группа 4"/>
          <p:cNvGrpSpPr/>
          <p:nvPr/>
        </p:nvGrpSpPr>
        <p:grpSpPr>
          <a:xfrm>
            <a:off x="2223740" y="332799"/>
            <a:ext cx="6353242" cy="5410200"/>
            <a:chOff x="1881155" y="514350"/>
            <a:chExt cx="6353242" cy="54102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155" y="2493706"/>
              <a:ext cx="3071846" cy="324034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551" y="2684206"/>
              <a:ext cx="3071846" cy="3240344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566" y="514350"/>
              <a:ext cx="5128869" cy="541020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3480471" y="-70425"/>
            <a:ext cx="5153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Airfool" panose="02000500000000000000" pitchFamily="2" charset="0"/>
              </a:rPr>
              <a:t>Кого встретил Колобок?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042" y="4304378"/>
            <a:ext cx="2308247" cy="2410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83" y="2684206"/>
            <a:ext cx="2841391" cy="4021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3575" y="2580778"/>
            <a:ext cx="1847472" cy="33437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39" y="4161593"/>
            <a:ext cx="1809774" cy="2553622"/>
          </a:xfrm>
          <a:prstGeom prst="rect">
            <a:avLst/>
          </a:prstGeom>
        </p:spPr>
      </p:pic>
      <p:pic>
        <p:nvPicPr>
          <p:cNvPr id="12" name="Pesnya_Kolobka-Ya_Kolobok">
            <a:hlinkClick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618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17036" y="6348071"/>
            <a:ext cx="367144" cy="3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9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path" presetSubtype="0" accel="50000" decel="50000" fill="hold" nodeType="afterEffect">
                                  <p:childTnLst>
                                    <p:animMotion origin="layout" path="M 8.33333E-07 1.11111E-06 C 0.0069 -0.0007 0.03138 -0.00139 0.04036 -0.00139 C 0.09479 -0.00139 0.15117 0.01042 0.15117 0.02268 C 0.15117 0.01643 0.17943 0.01042 0.2056 0.01042 C 0.23385 0.01042 0.26016 0.01667 0.26016 0.02268 C 0.26016 0.01967 0.27422 0.01643 0.28815 0.01643 C 0.30234 0.01643 0.31641 0.01944 0.31641 0.02268 C 0.31641 0.02106 0.32357 0.01967 0.3306 0.01967 C 0.3375 0.01967 0.34453 0.02106 0.34453 0.02268 C 0.34453 0.02176 0.34779 0.02106 0.35169 0.02106 C 0.35325 0.02106 0.35859 0.02176 0.35859 0.02268 C 0.35859 0.02222 0.36055 0.02176 0.36211 0.02176 C 0.36211 0.02176 0.36562 0.02222 0.36562 0.02268 C 0.36562 0.02222 0.36562 0.02222 0.36745 0.02222 C 0.36745 0.02222 0.36914 0.02245 0.36914 0.02268 C 0.36914 0.02245 0.36914 0.02222 0.36914 0.02222 C 0.37109 0.02222 0.37109 0.02222 0.37109 0.02245 C 0.37292 0.02245 0.37292 0.02245 0.37292 0.02222 C 0.37487 0.02222 0.37487 0.02222 0.37487 0.02245" pathEditMode="relative" rAng="0" ptsTypes="AAAAAAAAAAAAAAAAAAA">
                                      <p:cBhvr>
                                        <p:cTn id="2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106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childTnLst>
                                    <p:cmd type="call" cmd="playFrom(0.0)">
                                      <p:cBhvr>
                                        <p:cTn id="29" dur="363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0">
            <a:lum/>
          </a:blip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4470" y="0"/>
            <a:ext cx="2058548" cy="21500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42467" y="0"/>
            <a:ext cx="5153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Airfool" panose="02000500000000000000" pitchFamily="2" charset="0"/>
              </a:rPr>
              <a:t>Кого встретил Колобок?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7003" y="2828347"/>
            <a:ext cx="3319898" cy="3721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6"/>
          <a:stretch>
            <a:fillRect/>
          </a:stretch>
        </p:blipFill>
        <p:spPr>
          <a:xfrm flipH="1">
            <a:off x="2050473" y="3432320"/>
            <a:ext cx="3015424" cy="2922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75" y="4045527"/>
            <a:ext cx="2331086" cy="2504678"/>
          </a:xfrm>
          <a:prstGeom prst="rect">
            <a:avLst/>
          </a:prstGeom>
        </p:spPr>
      </p:pic>
      <p:pic>
        <p:nvPicPr>
          <p:cNvPr id="11" name="лиса">
            <a:hlinkClick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757" y="6399465"/>
            <a:ext cx="301480" cy="3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96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childTnLst>
                                    <p:cmd type="call" cmd="playFrom(0.0)">
                                      <p:cBhvr>
                                        <p:cTn id="30" dur="504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62" presetClass="path" presetSubtype="0" accel="50000" decel="50000" fill="hold" nodeType="withEffect">
                                  <p:childTnLst>
                                    <p:animMotion origin="layout" path="M -0.05182 -0.02014 L 0.01081 -0.02014 L 0.01081 0.03704 L 0.07357 0.03704 L 0.07357 0.09445 L 0.1362 0.09445 L 0.1362 0.15185 L 0.19896 0.15185 L 0.19896 0.20926 L 0.26159 0.20926 L 0.26159 0.26667 L 0.32435 0.26667 L 0.32435 0.32408 L 0.38711 0.32408 L 0.38711 0.38172" pathEditMode="relative" rAng="0" ptsTypes="AAAAAAAAAAAAAAA">
                                      <p:cBhvr>
                                        <p:cTn id="3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7"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18" y="1858771"/>
            <a:ext cx="4212690" cy="4722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408" flipH="1">
            <a:off x="7219590" y="4784051"/>
            <a:ext cx="1852316" cy="1666020"/>
          </a:xfrm>
          <a:prstGeom prst="rect">
            <a:avLst/>
          </a:prstGeom>
        </p:spPr>
      </p:pic>
      <p:pic>
        <p:nvPicPr>
          <p:cNvPr id="6" name="колобок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62140" end="67933.5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58600" y="6411799"/>
            <a:ext cx="339436" cy="339436"/>
          </a:xfrm>
          <a:prstGeom prst="rect">
            <a:avLst/>
          </a:prstGeom>
        </p:spPr>
      </p:pic>
      <p:pic>
        <p:nvPicPr>
          <p:cNvPr id="7" name="колобок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94363" end="32489.5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58600" y="6425653"/>
            <a:ext cx="325582" cy="32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childTnLst>
                                    <p:cmd type="call" cmd="playFrom(0.0)">
                                      <p:cBhvr>
                                        <p:cTn id="6" dur="65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childTnLst>
                                    <p:animMotion origin="layout" path="M -0.00039 -1.48148E-06 C 0.02838 -0.01852 -0.03893 -0.12384 -0.05143 -0.17222 C -0.0638 -0.22037 -0.07122 -0.26643 -0.075 -0.28935 C -0.07904 -0.31204 -0.09336 -0.32129 -0.075 -0.30949 C -0.04596 -0.29167 -0.15247 -0.5037 -0.12331 -0.48588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6573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657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15" dur="9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Произвольный</PresentationFormat>
  <Paragraphs>5</Paragraphs>
  <Slides>9</Slides>
  <Notes>4</Notes>
  <TotalTime>295</TotalTime>
  <HiddenSlides>0</HiddenSlides>
  <MMClips>6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анна зуева</dc:creator>
  <cp:lastModifiedBy>Александра Королевская</cp:lastModifiedBy>
  <cp:revision>29</cp:revision>
  <dcterms:created xsi:type="dcterms:W3CDTF">2020-04-15T07:55:58Z</dcterms:created>
  <dcterms:modified xsi:type="dcterms:W3CDTF">2022-01-20T05:16:36Z</dcterms:modified>
</cp:coreProperties>
</file>