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6.12.1.0-->
<p:presentation xmlns:r="http://schemas.openxmlformats.org/officeDocument/2006/relationships" xmlns:a="http://schemas.openxmlformats.org/drawingml/2006/main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2" r:id="rId20"/>
    <p:sldId id="274" r:id="rId21"/>
    <p:sldId id="278" r:id="rId22"/>
    <p:sldId id="275" r:id="rId23"/>
    <p:sldId id="276" r:id="rId24"/>
    <p:sldId id="277" r:id="rId25"/>
    <p:sldId id="279" r:id="rId26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>
        <p:scale>
          <a:sx n="0" d="100"/>
          <a:sy n="0" d="100"/>
        </p:scale>
        <p:origin x="0" y="0"/>
      </p:cViewPr>
    </p:cSldViewPr>
  </p:slideViewPr>
  <p:notesViewPr>
    <p:cSldViewPr>
      <p:cViewPr>
        <p:scale>
          <a:sx n="0" d="100"/>
          <a:sy n="0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tags" Target="tags/tag1.xml" /><Relationship Id="rId28" Type="http://schemas.openxmlformats.org/officeDocument/2006/relationships/presProps" Target="presProps.xml" /><Relationship Id="rId29" Type="http://schemas.openxmlformats.org/officeDocument/2006/relationships/viewProps" Target="viewProps.xml" /><Relationship Id="rId3" Type="http://schemas.openxmlformats.org/officeDocument/2006/relationships/slide" Target="slides/slide2.xml" /><Relationship Id="rId30" Type="http://schemas.openxmlformats.org/officeDocument/2006/relationships/theme" Target="theme/theme1.xml" /><Relationship Id="rId31" Type="http://schemas.openxmlformats.org/officeDocument/2006/relationships/tableStyles" Target="tableStyles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/>
        </p:txBody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/>
        </p:txBody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ct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/>
              <a:t>1/20/22</a:t>
            </a:fld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/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/>
              <a:t>1/20/22</a:t>
            </a:fld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/>
              <a:t>1/20/22</a:t>
            </a:fld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/>
              <a:t>1/20/22</a:t>
            </a:fld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/>
        </p:txBody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/>
        </p:txBody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/>
              <a:t>1/20/22</a:t>
            </a:fld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/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/>
              <a:t>1/20/22</a:t>
            </a:fld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ct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ct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/>
              <a:t>1/20/22</a:t>
            </a:fld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/>
              <a:t>1/20/22</a:t>
            </a:fld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/>
              <a:t>1/20/22</a:t>
            </a:fld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/>
              <a:t>1/20/22</a:t>
            </a:fld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/>
              <a:t>‹#›</a:t>
            </a:fld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/>
              <a:t>1/20/22</a:t>
            </a:fld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/>
              <a:t>‹#›</a:t>
            </a:fld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/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/>
              <a:t>1/20/22</a:t>
            </a:fld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/>
              <a:t>‹#›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ct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8.jpeg" /><Relationship Id="rId3" Type="http://schemas.openxmlformats.org/officeDocument/2006/relationships/image" Target="../media/image1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9.jpeg" /><Relationship Id="rId3" Type="http://schemas.openxmlformats.org/officeDocument/2006/relationships/image" Target="../media/image16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20.jpeg" /><Relationship Id="rId3" Type="http://schemas.openxmlformats.org/officeDocument/2006/relationships/image" Target="../media/image16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21.jpeg" /><Relationship Id="rId3" Type="http://schemas.openxmlformats.org/officeDocument/2006/relationships/image" Target="../media/image16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22.jpeg" /><Relationship Id="rId3" Type="http://schemas.openxmlformats.org/officeDocument/2006/relationships/image" Target="../media/image16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23.jpeg" /><Relationship Id="rId3" Type="http://schemas.openxmlformats.org/officeDocument/2006/relationships/image" Target="../media/image16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24.jpeg" /><Relationship Id="rId3" Type="http://schemas.openxmlformats.org/officeDocument/2006/relationships/image" Target="../media/image16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25.jpeg" /><Relationship Id="rId3" Type="http://schemas.openxmlformats.org/officeDocument/2006/relationships/image" Target="../media/image16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26.jpeg" /><Relationship Id="rId3" Type="http://schemas.openxmlformats.org/officeDocument/2006/relationships/image" Target="../media/image16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6.jpeg" /><Relationship Id="rId3" Type="http://schemas.openxmlformats.org/officeDocument/2006/relationships/image" Target="../media/image27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3.jpeg" /><Relationship Id="rId3" Type="http://schemas.openxmlformats.org/officeDocument/2006/relationships/image" Target="../media/image4.jpeg" /><Relationship Id="rId4" Type="http://schemas.openxmlformats.org/officeDocument/2006/relationships/image" Target="../media/image5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28.jpeg" /><Relationship Id="rId3" Type="http://schemas.openxmlformats.org/officeDocument/2006/relationships/image" Target="../media/image16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29.jpeg" /><Relationship Id="rId3" Type="http://schemas.openxmlformats.org/officeDocument/2006/relationships/image" Target="../media/image30.jpeg" /><Relationship Id="rId4" Type="http://schemas.openxmlformats.org/officeDocument/2006/relationships/image" Target="../media/image16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31.jpeg" /><Relationship Id="rId3" Type="http://schemas.openxmlformats.org/officeDocument/2006/relationships/image" Target="../media/image16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32.jpeg" /><Relationship Id="rId3" Type="http://schemas.openxmlformats.org/officeDocument/2006/relationships/image" Target="../media/image16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33.jpeg" /><Relationship Id="rId3" Type="http://schemas.openxmlformats.org/officeDocument/2006/relationships/image" Target="../media/image16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6.jpeg" /><Relationship Id="rId3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7.jpeg" /><Relationship Id="rId3" Type="http://schemas.openxmlformats.org/officeDocument/2006/relationships/image" Target="../media/image8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9.jpeg" /><Relationship Id="rId3" Type="http://schemas.openxmlformats.org/officeDocument/2006/relationships/image" Target="../media/image10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1.jpeg" /><Relationship Id="rId3" Type="http://schemas.openxmlformats.org/officeDocument/2006/relationships/image" Target="../media/image12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3.jpeg" /><Relationship Id="rId3" Type="http://schemas.openxmlformats.org/officeDocument/2006/relationships/image" Target="../media/image14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5.jpeg" /><Relationship Id="rId3" Type="http://schemas.openxmlformats.org/officeDocument/2006/relationships/image" Target="../media/image16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7.jpeg" /><Relationship Id="rId3" Type="http://schemas.openxmlformats.org/officeDocument/2006/relationships/image" Target="../media/image16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E15E26-DB49-9344-AF64-D88DEAA635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9052" y="2175938"/>
            <a:ext cx="9068586" cy="2590800"/>
          </a:xfrm>
        </p:spPr>
        <p:txBody>
          <a:bodyPr/>
          <a:lstStyle/>
          <a:p>
            <a:r>
              <a:rPr lang="kk-KZ" sz="6500" i="1">
                <a:solidFill>
                  <a:schemeClr val="tx2"/>
                </a:solidFill>
              </a:rPr>
              <a:t>Постановка звуков [С, С’],[з, з’],[ц]</a:t>
            </a:r>
            <a:endParaRPr lang="ru-KZ" sz="6500" i="1">
              <a:solidFill>
                <a:schemeClr val="tx2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5784146-3C78-AD42-AA39-266E70A827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k-KZ"/>
              <a:t>20.01.2022г.                                  Подготовила: учитель-логопед Айтпаева Д.М.</a:t>
            </a:r>
            <a:endParaRPr lang="ru-KZ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7C07B2-5854-6746-98F9-3B8DAE737646}"/>
              </a:ext>
            </a:extLst>
          </p:cNvPr>
          <p:cNvSpPr txBox="1"/>
          <p:nvPr/>
        </p:nvSpPr>
        <p:spPr>
          <a:xfrm flipH="1">
            <a:off x="8735121" y="1688412"/>
            <a:ext cx="214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k-KZ"/>
              <a:t>   Ясли-сад</a:t>
            </a:r>
          </a:p>
          <a:p>
            <a:pPr algn="l"/>
            <a:r>
              <a:rPr lang="kk-KZ"/>
              <a:t>“Кораблик”</a:t>
            </a:r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32727471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DF9B7D-9CD1-6C4C-A4D6-85C2F848E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2200" b="1"/>
              <a:t>Автоматизация звука [С]</a:t>
            </a:r>
            <a:endParaRPr lang="ru-KZ" sz="2200" b="1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570F333D-E90F-134B-A38E-2350C793A5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821" y="607391"/>
            <a:ext cx="8115424" cy="5680657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D20B1AB1-2477-E942-B1AA-071F993DB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813724BA-8E07-A14C-8F7E-77ADD53CD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2552230"/>
            <a:ext cx="2430780" cy="297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002973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AB5EB3-C73B-E24A-81DE-65C3D77AD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2200" b="1"/>
              <a:t>Автоматизация звука [С’]</a:t>
            </a:r>
            <a:endParaRPr lang="ru-KZ" sz="2200" b="1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36631D6D-F24C-B34D-A0FF-727F37A7CE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2428" y="607391"/>
            <a:ext cx="8079519" cy="5680657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E4188375-DD3D-4F41-B944-211E35F8B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5B797B04-57FF-794D-B1E8-65C302B0B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1" y="2612521"/>
            <a:ext cx="2323171" cy="285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757660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E3DAE9-02D6-5246-A36C-F3DEF8157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1700" b="1"/>
              <a:t>Игра “Лабиринт” (смотри на предмет и называй)</a:t>
            </a:r>
            <a:endParaRPr lang="ru-KZ" sz="1700" b="1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38C7C3CA-94C4-D441-8506-2420E9A869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1343" y="479276"/>
            <a:ext cx="7880559" cy="5839747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67F1FCAE-9B05-EF45-8A32-22345F43C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1EADEE8C-C1AB-994A-A585-CBF4E9288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2438" y="2681309"/>
            <a:ext cx="2124741" cy="297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30478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9DD8B3-5855-3A44-BDBD-38B74CC7A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2500" b="1"/>
              <a:t>Повтори чистоговорки</a:t>
            </a:r>
            <a:endParaRPr lang="ru-KZ" sz="2500" b="1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7F94EA-F228-0945-92C4-8E9A4FF6AD2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CC5652D1-B536-434A-A09E-E23F6A791D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820" y="394145"/>
            <a:ext cx="8210649" cy="6069710"/>
          </a:xfrm>
        </p:spPr>
      </p:pic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D2A2649B-6E4F-534E-9E77-1060405E3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2552230"/>
            <a:ext cx="2430780" cy="297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803049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2A14DF-2B1D-4547-A41B-B94B5E567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0" y="327350"/>
            <a:ext cx="2430780" cy="1645920"/>
          </a:xfrm>
        </p:spPr>
        <p:txBody>
          <a:bodyPr>
            <a:noAutofit/>
          </a:bodyPr>
          <a:lstStyle/>
          <a:p>
            <a:r>
              <a:rPr lang="kk-KZ" sz="1700" b="1"/>
              <a:t>Пальчиком обведи пунктирную линию и произноси звук [З]</a:t>
            </a:r>
            <a:endParaRPr lang="ru-KZ" sz="1700" b="1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5B917F4C-0DBE-594D-A729-96AB6A41CF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820" y="1150310"/>
            <a:ext cx="8048140" cy="4557380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A84E75EB-CCA7-8946-929F-EFD3382A4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96400" y="2202490"/>
            <a:ext cx="2430780" cy="3505200"/>
          </a:xfrm>
        </p:spPr>
        <p:txBody>
          <a:bodyPr/>
          <a:lstStyle/>
          <a:p>
            <a:endParaRPr lang="ru-KZ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587ACA6F-6F0E-5546-BC10-BC995A5D2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2202490"/>
            <a:ext cx="2386361" cy="285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50110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7CF7DBF5-538E-4F4C-9221-8E0E6192B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3495" y="813543"/>
            <a:ext cx="7606595" cy="4638164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9B24A30B-2EAC-9C44-BFC2-C1745CD76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FCD511D-3B9F-4541-8A67-30E66D28A8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kk-KZ" sz="1700" b="1"/>
              <a:t>Пальчиком обведи пунктирную линию и произноси звук [З’]</a:t>
            </a:r>
            <a:endParaRPr lang="ru-KZ" sz="1700" b="1"/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2F3380D3-8AF5-4C4F-8D66-F336F97C8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399" y="2253312"/>
            <a:ext cx="2430781" cy="319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966925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E5763C-7EAB-F743-8ED4-9C24E3F5E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2700" b="1"/>
              <a:t>Игра “Слови рыбку и назови слог”</a:t>
            </a:r>
            <a:endParaRPr lang="ru-KZ" sz="2700" b="1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8BFA8E86-A8F9-054D-AFFE-0E6794887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3171" y="607391"/>
            <a:ext cx="7310244" cy="5680657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4933DEB3-FEF0-9C44-A698-9F9C4CD22E7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431CAE3C-D651-5647-A972-6FCEB7AB7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2568574"/>
            <a:ext cx="2430781" cy="29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142997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D1B95C-3E11-6149-9D0F-C06EE0B9C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2100" b="1"/>
              <a:t>Автоматизация звука [З]</a:t>
            </a:r>
            <a:endParaRPr lang="ru-KZ" sz="2100" b="1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5CA7EDDB-2D8E-DB42-9F64-9787159201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4390" y="458210"/>
            <a:ext cx="7712927" cy="5941580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19D51A98-524F-FC44-BD60-6D554153B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5BA857C0-50E4-C643-AD41-15FBDEB9E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2568574"/>
            <a:ext cx="2430780" cy="29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0458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DFB6BD77-2016-DE43-82CA-492855440C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2438" y="394408"/>
            <a:ext cx="7681951" cy="6069183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38914CE2-E9A6-224F-84B3-2976E4EBA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ED17FD6-621F-0A42-82AD-3C6778F716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kk-KZ" sz="1700" b="1"/>
              <a:t>Игра “Лабиринт” (смотри на предмет и называй)</a:t>
            </a:r>
            <a:endParaRPr lang="ru-KZ" sz="1700" b="1"/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445004B6-FDAB-1B43-A547-AE82F789C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2366538"/>
            <a:ext cx="2430780" cy="337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44303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6CACE5-2F78-4449-A05A-43970EF4E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2400" b="1"/>
              <a:t>Повтори чистоговорки</a:t>
            </a:r>
            <a:endParaRPr lang="ru-KZ" sz="2400" b="1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7FE612-04DF-B14F-A07B-D40435E69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776" y="762000"/>
            <a:ext cx="7772400" cy="5334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k-KZ" sz="3800" b="1" i="1">
                <a:solidFill>
                  <a:schemeClr val="tx2"/>
                </a:solidFill>
              </a:rPr>
              <a:t>               Ч</a:t>
            </a:r>
            <a:r>
              <a:rPr lang="ru-RU" sz="3800" b="1" i="1" err="1">
                <a:solidFill>
                  <a:schemeClr val="tx2"/>
                </a:solidFill>
              </a:rPr>
              <a:t>истоговорк</a:t>
            </a:r>
            <a:r>
              <a:rPr lang="kk-KZ" sz="3800" b="1" i="1">
                <a:solidFill>
                  <a:schemeClr val="tx2"/>
                </a:solidFill>
              </a:rPr>
              <a:t>и</a:t>
            </a:r>
          </a:p>
          <a:p>
            <a:pPr marL="0" indent="0">
              <a:buNone/>
            </a:pPr>
            <a:r>
              <a:rPr lang="kk-KZ" sz="3800" b="1" i="1">
                <a:solidFill>
                  <a:schemeClr val="tx2"/>
                </a:solidFill>
              </a:rPr>
              <a:t>✔️</a:t>
            </a:r>
            <a:r>
              <a:rPr lang="ru-RU" sz="3800" b="1" i="1">
                <a:solidFill>
                  <a:schemeClr val="tx2"/>
                </a:solidFill>
              </a:rPr>
              <a:t>Зо, зу, зы, за - забрела в наш лес коза.</a:t>
            </a:r>
            <a:endParaRPr lang="kk-KZ" sz="3800" b="1" i="1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kk-KZ" sz="3800" b="1" i="1">
                <a:solidFill>
                  <a:schemeClr val="tx2"/>
                </a:solidFill>
              </a:rPr>
              <a:t>✔️З</a:t>
            </a:r>
            <a:r>
              <a:rPr lang="ru-RU" sz="3800" b="1" i="1">
                <a:solidFill>
                  <a:schemeClr val="tx2"/>
                </a:solidFill>
              </a:rPr>
              <a:t>ы, за, зо, зу - волк увидел ту козу</a:t>
            </a:r>
            <a:r>
              <a:rPr lang="kk-KZ" sz="3800" b="1" i="1">
                <a:solidFill>
                  <a:schemeClr val="tx2"/>
                </a:solidFill>
              </a:rPr>
              <a:t>.</a:t>
            </a:r>
          </a:p>
          <a:p>
            <a:pPr marL="0" indent="0">
              <a:buNone/>
            </a:pPr>
            <a:r>
              <a:rPr lang="kk-KZ" sz="3800" b="1" i="1">
                <a:solidFill>
                  <a:schemeClr val="tx2"/>
                </a:solidFill>
              </a:rPr>
              <a:t>✔️</a:t>
            </a:r>
            <a:r>
              <a:rPr lang="ru-RU" sz="3800" b="1" i="1">
                <a:solidFill>
                  <a:schemeClr val="tx2"/>
                </a:solidFill>
              </a:rPr>
              <a:t>Зу, за, зо ,зы - испугался волк козы.</a:t>
            </a:r>
            <a:endParaRPr lang="ru-KZ" sz="3800" b="1" i="1">
              <a:solidFill>
                <a:schemeClr val="tx2"/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2B36F7-9E00-2D43-BB4C-D1219B65D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1F8CEDE1-8CCE-9146-8832-E3F52ACEC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400" y="2552230"/>
            <a:ext cx="2430780" cy="2972739"/>
          </a:xfrm>
          <a:prstGeom prst="rect">
            <a:avLst/>
          </a:prstGeom>
        </p:spPr>
      </p:pic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923E6F4A-562A-F940-BDF3-9FECF0DFB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6828" y="4858102"/>
            <a:ext cx="1922347" cy="141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093447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A4E912-227F-D349-98DD-D3C4156D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4200" b="1"/>
              <a:t>Звук [С]</a:t>
            </a:r>
            <a:endParaRPr lang="ru-KZ" sz="4200" b="1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28C3FC58-7365-864F-8434-89D6AAA841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820" y="359317"/>
            <a:ext cx="8086072" cy="6139366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FD84F094-902A-EA47-8E1F-78864C6B1A7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AE9884EF-B630-7C46-BA94-D9175D92D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5830" y="2286000"/>
            <a:ext cx="2931919" cy="3532902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CFC9AFF2-5FE2-3542-AA2A-98B9D6CB53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2253312"/>
            <a:ext cx="2430780" cy="353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36354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679C2985-4D2C-B145-8440-1E4DED0006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820" y="892097"/>
            <a:ext cx="7890760" cy="4899103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D011D810-7CF5-3B4A-98E0-B3689A374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BDD5546-0139-5941-BF22-450F9067A0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kk-KZ" sz="1700" b="1"/>
              <a:t>Пальчиком обведи пунктирную линию и произноси звук [Ц]</a:t>
            </a:r>
            <a:endParaRPr lang="ru-KZ" sz="1700" b="1"/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FE65AD26-9D63-8B4F-8BC9-2E24A7262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765" y="2604033"/>
            <a:ext cx="2478049" cy="286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668040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1FD9A754-4073-E947-A029-991255E196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8780" y="607392"/>
            <a:ext cx="6539571" cy="5691918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FCDD8F45-139E-484D-ABF1-7474DF87B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989E6472-0888-5046-AFCA-BA15892D1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45048" y="607392"/>
            <a:ext cx="1084147" cy="2821608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6904BB4F-4053-3342-9ADE-EDE3F76B65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kk-KZ" sz="2200" b="1"/>
              <a:t>Автоматизация звука [Ц]</a:t>
            </a:r>
            <a:endParaRPr lang="ru-KZ" sz="2200" b="1"/>
          </a:p>
        </p:txBody>
      </p:sp>
      <p:pic>
        <p:nvPicPr>
          <p:cNvPr id="11" name="Рисунок 11">
            <a:extLst>
              <a:ext uri="{FF2B5EF4-FFF2-40B4-BE49-F238E27FC236}">
                <a16:creationId xmlns:a16="http://schemas.microsoft.com/office/drawing/2014/main" id="{DF68BF5D-0EF1-CC4B-AC66-0F9200D113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2652574"/>
            <a:ext cx="2430780" cy="277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31330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08A40A-12DC-0948-9C40-178B08E93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2200" b="1"/>
              <a:t>Автоматизация звука [Ц]</a:t>
            </a:r>
            <a:endParaRPr lang="ru-KZ" sz="2200" b="1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EC1C06CF-A594-3D4A-A4DE-A9DAC68689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6098" y="624442"/>
            <a:ext cx="6814634" cy="5609116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02D90EFD-95E7-FE42-9C12-70862EC5950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81AB8CB2-ED1B-0940-9104-1FA35A1AA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1564" y="2286000"/>
            <a:ext cx="2320229" cy="307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100124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BC5C5D06-08A8-B74A-9174-166ECB1748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821" y="303529"/>
            <a:ext cx="8084448" cy="5922569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E2888A19-8675-CD4B-9C8D-EC8141D1A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EEBA4284-306D-1046-9EDC-5EF3C7CE6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399" y="2568574"/>
            <a:ext cx="2430780" cy="2710846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876C852-9276-6740-9093-9E3AB85473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kk-KZ" sz="1700" b="1"/>
              <a:t>Игра “Лабиринт” (смотри на предмет и называй)</a:t>
            </a:r>
            <a:endParaRPr lang="ru-KZ" sz="1700" b="1"/>
          </a:p>
        </p:txBody>
      </p:sp>
    </p:spTree>
    <p:extLst>
      <p:ext uri="{BB962C8B-B14F-4D97-AF65-F5344CB8AC3E}">
        <p14:creationId xmlns:p14="http://schemas.microsoft.com/office/powerpoint/2010/main" val="3499654215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357002F9-DFE8-324F-8BD4-05667496C9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820" y="405954"/>
            <a:ext cx="8177374" cy="6046091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2DA29283-181C-924C-992B-B3DEAF2C452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4041161-69AF-DF4B-80E9-C31CB4E89B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kk-KZ" sz="2400" b="1"/>
              <a:t>Повтори чистоговорки</a:t>
            </a:r>
            <a:endParaRPr lang="ru-KZ" sz="2400" b="1"/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61E53757-915F-0E4A-BF37-28FE33097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2798747"/>
            <a:ext cx="2559582" cy="247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16361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ADD89-CEE6-B447-8597-BC8C8057F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z="5200" i="1">
                <a:solidFill>
                  <a:schemeClr val="tx2"/>
                </a:solidFill>
              </a:rPr>
              <a:t>Спасибо за внимание!</a:t>
            </a:r>
            <a:br>
              <a:rPr lang="kk-KZ" sz="5200" i="1">
                <a:solidFill>
                  <a:schemeClr val="tx2"/>
                </a:solidFill>
              </a:rPr>
            </a:br>
            <a:r>
              <a:rPr lang="kk-KZ" sz="5200" i="1">
                <a:solidFill>
                  <a:schemeClr val="tx2"/>
                </a:solidFill>
              </a:rPr>
              <a:t>Желаю удачи!☀️</a:t>
            </a:r>
            <a:endParaRPr lang="ru-KZ" sz="5200" i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638092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E67B4D-7D39-7148-8445-91315ADB2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4200" b="1"/>
              <a:t>Звук [С’]</a:t>
            </a:r>
            <a:endParaRPr lang="ru-KZ" sz="4200" b="1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34027016-5EFC-9140-A7F5-280CD6CAC9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820" y="418306"/>
            <a:ext cx="8168326" cy="6021388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D42637DF-ADE7-6447-A3F9-A0B2EAD9E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kk-KZ" sz="3500" b="1"/>
              <a:t>               </a:t>
            </a:r>
            <a:r>
              <a:rPr lang="kk-KZ" sz="9600" b="1"/>
              <a:t>‘</a:t>
            </a:r>
            <a:endParaRPr lang="ru-KZ" sz="9600" b="1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AA1D2789-5D35-3C43-8F7C-99B40E570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3273" y="2745409"/>
            <a:ext cx="2937034" cy="350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225200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95BDCE-21AE-E74F-B3B2-74514F953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4200" b="1"/>
              <a:t>Звук [З]</a:t>
            </a:r>
            <a:endParaRPr lang="ru-KZ" sz="4200" b="1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587A05C7-8A1C-BB4B-A9B0-B009B25D32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820" y="379603"/>
            <a:ext cx="8069601" cy="6098793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CBA880D6-93BE-5D4D-9257-B54D739AD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D4E55C36-78AC-3043-81FE-0475AE9EE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2286000"/>
            <a:ext cx="2430780" cy="370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10598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7395E7-B6DF-3943-93BC-E045A7A1C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4200" b="1"/>
              <a:t>Звук [З’]</a:t>
            </a:r>
            <a:endParaRPr lang="ru-KZ" sz="4200" b="1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7CDF6648-448F-A14E-A242-283D5DB3D4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821" y="517094"/>
            <a:ext cx="8084448" cy="5823812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2E842294-BFE8-FF45-AEEC-BAC0C2C7C61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kk-KZ" sz="7900" b="1"/>
              <a:t>       ‘</a:t>
            </a:r>
            <a:endParaRPr lang="ru-KZ" sz="7900" b="1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F6B04B3B-9817-8F45-94C3-70B0349E2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7096" y="2528267"/>
            <a:ext cx="2685973" cy="326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88221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586826-B856-344B-BF47-3656F5FAC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4200" b="1"/>
              <a:t>Звук [Ц]</a:t>
            </a:r>
            <a:endParaRPr lang="ru-KZ" sz="4200" b="1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28DD2BF2-F0BE-A847-97BD-88EDCEAA28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820" y="533399"/>
            <a:ext cx="8125531" cy="5791200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F649B06C-E1D8-0E42-847E-CAB870840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BD9294F4-0322-7845-AAEA-28DAF9608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2286000"/>
            <a:ext cx="243078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94794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CD4968-7419-EC43-B72C-9E6262E22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1900" b="1"/>
              <a:t>Каждое упражнение выполняем 5-7раз</a:t>
            </a:r>
            <a:endParaRPr lang="ru-KZ" sz="1900" b="1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705FBD68-57EB-6C4E-95A8-42EED99757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3416" y="560618"/>
            <a:ext cx="7836828" cy="5736764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B84DE1B9-EE5C-D945-899C-E41B4D20547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A9D7FB6F-28CB-6A47-B788-E54F64192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1" y="2286000"/>
            <a:ext cx="243078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38766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3ED5D7D1-003D-1D4E-BD13-4C37FE4A38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820" y="607393"/>
            <a:ext cx="8151886" cy="5757824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E95FAE5E-F131-0746-B41F-3A65466F141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9CDC2FF2-74A3-E846-8CAE-EF14409E5171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kk-KZ" sz="1700" b="1"/>
              <a:t>Пальчиком обведи пунктирную линию и произноси звук [С]</a:t>
            </a:r>
            <a:endParaRPr lang="ru-KZ" sz="1700" b="1"/>
          </a:p>
        </p:txBody>
      </p:sp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1D8204F9-7284-444E-A2D6-BEADB2D30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2603344"/>
            <a:ext cx="2381661" cy="241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090536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ECC09E-49A3-D649-B62B-10E37F734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2200" b="1"/>
              <a:t>Автоматизация звука [С]</a:t>
            </a:r>
            <a:endParaRPr lang="ru-KZ" sz="2200" b="1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D9FCFDB8-644D-604A-B36B-C552F950B0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820" y="607392"/>
            <a:ext cx="8067720" cy="5742608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9A151434-CEB0-5643-A49C-ED3310AF1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708ED79F-17B4-D545-88C2-BB4DB8307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399" y="2568574"/>
            <a:ext cx="2430779" cy="29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069955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/Relationships>
</file>

<file path=ppt/theme/theme1.xml><?xml version="1.0" encoding="utf-8"?>
<a:theme xmlns:r="http://schemas.openxmlformats.org/officeDocument/2006/relationships" xmlns:a="http://schemas.openxmlformats.org/drawingml/2006/main" name="Савон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Широкоэкранный</PresentationFormat>
  <Paragraphs>34</Paragraphs>
  <Slides>25</Slides>
  <Notes>0</Notes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26">
      <vt:lpstr>Савон</vt:lpstr>
      <vt:lpstr>Постановка звуков [С, С’],[з, з’],[ц]</vt:lpstr>
      <vt:lpstr>Звук [С]</vt:lpstr>
      <vt:lpstr>Звук [С’]</vt:lpstr>
      <vt:lpstr>Звук [З]</vt:lpstr>
      <vt:lpstr>Звук [З’]</vt:lpstr>
      <vt:lpstr>Звук [Ц]</vt:lpstr>
      <vt:lpstr>Каждое упражнение выполняем 5-7раз</vt:lpstr>
      <vt:lpstr>Пальчиком обведи пунктирную линию и произноси звук [С]</vt:lpstr>
      <vt:lpstr>Автоматизация звука [С]</vt:lpstr>
      <vt:lpstr>Автоматизация звука [С]</vt:lpstr>
      <vt:lpstr>Автоматизация звука [С’]</vt:lpstr>
      <vt:lpstr>Игра “Лабиринт” (смотри на предмет и называй)</vt:lpstr>
      <vt:lpstr>Повтори чистоговорки</vt:lpstr>
      <vt:lpstr>Пальчиком обведи пунктирную линию и произноси звук [З]</vt:lpstr>
      <vt:lpstr>Пальчиком обведи пунктирную линию и произноси звук [З’]</vt:lpstr>
      <vt:lpstr>Игра “Слови рыбку и назови слог”</vt:lpstr>
      <vt:lpstr>Автоматизация звука [З]</vt:lpstr>
      <vt:lpstr>Игра “Лабиринт” (смотри на предмет и называй)</vt:lpstr>
      <vt:lpstr>Повтори чистоговорки</vt:lpstr>
      <vt:lpstr>Пальчиком обведи пунктирную линию и произноси звук [Ц]</vt:lpstr>
      <vt:lpstr>Автоматизация звука [Ц]</vt:lpstr>
      <vt:lpstr>Автоматизация звука [Ц]</vt:lpstr>
      <vt:lpstr>Игра “Лабиринт” (смотри на предмет и называй)</vt:lpstr>
      <vt:lpstr>Повтори чистоговорки</vt:lpstr>
      <vt:lpstr>Спасибо за внимание!Желаю удачи!☀️</vt:lpstr>
    </vt:vector>
  </TitlesOfParts>
  <LinksUpToDate>0</LinksUpToDate>
  <SharedDoc>0</SharedDoc>
  <HyperlinksChanged>0</HyperlinksChanged>
  <Application>Aspose.Slides for .NET</Application>
  <AppVersion>16.1201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Постановка звуков [С, С’],[з, з’],[ц]</dc:title>
  <dc:creator>Di A</dc:creator>
  <cp:lastModifiedBy>Di A</cp:lastModifiedBy>
  <cp:revision>3</cp:revision>
  <dcterms:created xsi:type="dcterms:W3CDTF">2022-01-19T16:46:29Z</dcterms:created>
  <dcterms:modified xsi:type="dcterms:W3CDTF">2022-01-20T07:18:25Z</dcterms:modified>
</cp:coreProperties>
</file>