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1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4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9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2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1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4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9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1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7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388-F6EE-45FE-A023-797DEFCC8E0F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A9D9F-359F-40AC-A52E-E57A295D3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2" y="0"/>
            <a:ext cx="952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476672"/>
            <a:ext cx="220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ЛЕПКА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2283" y="2967335"/>
            <a:ext cx="3799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«ВОРОБЕЙ»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5805264"/>
            <a:ext cx="543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Карагандинская область г. Темиртау  КГКП «Ясли-сад «Кораблик»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Терехова О.С.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7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628800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– это очень полезное и интересное занятие.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лепкой способствуют всестороннему развитию ребёнка: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стимулируют сенсорную чувствительность, т. е. формируют способность к восприятию цвета, формы, фактуры;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развивают пространственные представления;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совершенствуют мелкую моторику, что в дальнейшем поможет малышу в овладении навыком письма;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способствует развитию речи;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развивают творческое воображение;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способствуют развитию межполушарного взаимодействия;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вырабатывают аккуратность, усидчивость, терпение, стремление добиваться цели;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способствуют концентрации внимания; снижает возбудимость и раздражительность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12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6e31cd94c97eaf7d342ae39c4d32db1f/a9c8848c-09a1-49eb-8273-6eb255c52df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1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8800" y="1437705"/>
            <a:ext cx="5886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 окружают нас повсюду – они живут на городских улицах рядом с людьми и все время находятся в поиске крошек и зернышек.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 слепить своего воробья из пластилина, или теста.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птички и смотрятся коричневыми, необходимо задействовать несколько дополнительных оттенков, таких как бежевый, белый, черный.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56229"/>
            <a:ext cx="1987792" cy="1854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11584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001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63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89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1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7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43608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174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LGA-TRH</dc:creator>
  <cp:lastModifiedBy>LGA-TRH</cp:lastModifiedBy>
  <cp:revision>3</cp:revision>
  <dcterms:created xsi:type="dcterms:W3CDTF">2022-01-16T13:52:22Z</dcterms:created>
  <dcterms:modified xsi:type="dcterms:W3CDTF">2022-01-16T14:19:02Z</dcterms:modified>
</cp:coreProperties>
</file>